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9" r:id="rId1"/>
    <p:sldMasterId id="2147483690" r:id="rId2"/>
  </p:sldMasterIdLst>
  <p:notesMasterIdLst>
    <p:notesMasterId r:id="rId20"/>
  </p:notesMasterIdLst>
  <p:sldIdLst>
    <p:sldId id="256" r:id="rId3"/>
    <p:sldId id="275" r:id="rId4"/>
    <p:sldId id="257" r:id="rId5"/>
    <p:sldId id="258" r:id="rId6"/>
    <p:sldId id="261" r:id="rId7"/>
    <p:sldId id="263" r:id="rId8"/>
    <p:sldId id="259" r:id="rId9"/>
    <p:sldId id="260" r:id="rId10"/>
    <p:sldId id="264" r:id="rId11"/>
    <p:sldId id="265" r:id="rId12"/>
    <p:sldId id="266" r:id="rId13"/>
    <p:sldId id="267" r:id="rId14"/>
    <p:sldId id="268" r:id="rId15"/>
    <p:sldId id="270" r:id="rId16"/>
    <p:sldId id="272" r:id="rId17"/>
    <p:sldId id="273" r:id="rId18"/>
    <p:sldId id="274" r:id="rId19"/>
  </p:sldIdLst>
  <p:sldSz cx="3336925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BDBDB"/>
    <a:srgbClr val="EAEAEA"/>
    <a:srgbClr val="FAFAFA"/>
    <a:srgbClr val="1EAE1D"/>
    <a:srgbClr val="1AAD19"/>
    <a:srgbClr val="F5F5F9"/>
    <a:srgbClr val="EFEFF1"/>
    <a:srgbClr val="09BB07"/>
    <a:srgbClr val="F93038"/>
    <a:srgbClr val="E49C9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250" autoAdjust="0"/>
    <p:restoredTop sz="89700" autoAdjust="0"/>
  </p:normalViewPr>
  <p:slideViewPr>
    <p:cSldViewPr snapToGrid="0">
      <p:cViewPr varScale="1">
        <p:scale>
          <a:sx n="103" d="100"/>
          <a:sy n="103" d="100"/>
        </p:scale>
        <p:origin x="4032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media/image1.jp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E02C17-1937-9641-AD08-3D82D65EE5E6}" type="datetimeFigureOut">
              <a:rPr kumimoji="1" lang="zh-CN" altLang="en-US" smtClean="0"/>
              <a:t>2018/2/7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713038" y="1279525"/>
            <a:ext cx="1679575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FFEE05-ACFD-0245-98D8-6B71719D5E3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657571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FFEE05-ACFD-0245-98D8-6B71719D5E34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466742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>
            <a:extLst>
              <a:ext uri="{FF2B5EF4-FFF2-40B4-BE49-F238E27FC236}">
                <a16:creationId xmlns:a16="http://schemas.microsoft.com/office/drawing/2014/main" id="{E05B2B08-197F-4AA7-9F4C-0D794091516E}"/>
              </a:ext>
            </a:extLst>
          </p:cNvPr>
          <p:cNvSpPr/>
          <p:nvPr userDrawn="1"/>
        </p:nvSpPr>
        <p:spPr>
          <a:xfrm>
            <a:off x="0" y="5978358"/>
            <a:ext cx="3336925" cy="5678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AB2AD8D9-AC57-4EB6-9370-6B66DCB1BE5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-1093" y="707842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40" name="内容占位符 6">
            <a:extLst>
              <a:ext uri="{FF2B5EF4-FFF2-40B4-BE49-F238E27FC236}">
                <a16:creationId xmlns:a16="http://schemas.microsoft.com/office/drawing/2014/main" id="{F660C4D6-20A0-4C83-8C67-2A41F2D82981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741588" y="707842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41" name="内容占位符 6">
            <a:extLst>
              <a:ext uri="{FF2B5EF4-FFF2-40B4-BE49-F238E27FC236}">
                <a16:creationId xmlns:a16="http://schemas.microsoft.com/office/drawing/2014/main" id="{64C6BE17-BFB4-429D-91B4-3F8E07B8D8E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484269" y="707842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42" name="内容占位符 6">
            <a:extLst>
              <a:ext uri="{FF2B5EF4-FFF2-40B4-BE49-F238E27FC236}">
                <a16:creationId xmlns:a16="http://schemas.microsoft.com/office/drawing/2014/main" id="{E8421B98-B1D6-43F6-B83A-0A685623B01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226949" y="707842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888CB79D-5AFB-432A-A2DA-5464EBE332F5}"/>
              </a:ext>
            </a:extLst>
          </p:cNvPr>
          <p:cNvSpPr/>
          <p:nvPr userDrawn="1"/>
        </p:nvSpPr>
        <p:spPr>
          <a:xfrm>
            <a:off x="278713" y="6004116"/>
            <a:ext cx="287261" cy="287261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2" name="内容占位符 6">
            <a:extLst>
              <a:ext uri="{FF2B5EF4-FFF2-40B4-BE49-F238E27FC236}">
                <a16:creationId xmlns:a16="http://schemas.microsoft.com/office/drawing/2014/main" id="{2CBEBADD-410E-4DF0-A0D7-86696A9273E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2786" y="6295729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53" name="矩形: 圆角 52">
            <a:extLst>
              <a:ext uri="{FF2B5EF4-FFF2-40B4-BE49-F238E27FC236}">
                <a16:creationId xmlns:a16="http://schemas.microsoft.com/office/drawing/2014/main" id="{8D74E4BC-3EEC-44AE-8480-65C9227EE009}"/>
              </a:ext>
            </a:extLst>
          </p:cNvPr>
          <p:cNvSpPr/>
          <p:nvPr userDrawn="1"/>
        </p:nvSpPr>
        <p:spPr>
          <a:xfrm>
            <a:off x="1109459" y="6004116"/>
            <a:ext cx="287261" cy="287261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4" name="内容占位符 6">
            <a:extLst>
              <a:ext uri="{FF2B5EF4-FFF2-40B4-BE49-F238E27FC236}">
                <a16:creationId xmlns:a16="http://schemas.microsoft.com/office/drawing/2014/main" id="{B4DBA8C9-6541-49DB-8166-D6D750CB006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83532" y="6295729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55" name="矩形: 圆角 54">
            <a:extLst>
              <a:ext uri="{FF2B5EF4-FFF2-40B4-BE49-F238E27FC236}">
                <a16:creationId xmlns:a16="http://schemas.microsoft.com/office/drawing/2014/main" id="{EBB86346-A6D8-4F52-A226-C2E7D66CF386}"/>
              </a:ext>
            </a:extLst>
          </p:cNvPr>
          <p:cNvSpPr/>
          <p:nvPr userDrawn="1"/>
        </p:nvSpPr>
        <p:spPr>
          <a:xfrm>
            <a:off x="1940205" y="6004116"/>
            <a:ext cx="287261" cy="287261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6" name="内容占位符 6">
            <a:extLst>
              <a:ext uri="{FF2B5EF4-FFF2-40B4-BE49-F238E27FC236}">
                <a16:creationId xmlns:a16="http://schemas.microsoft.com/office/drawing/2014/main" id="{98D9A3D9-18F3-4FF8-B175-30B771FA0FF2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1714278" y="6295729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57" name="矩形: 圆角 56">
            <a:extLst>
              <a:ext uri="{FF2B5EF4-FFF2-40B4-BE49-F238E27FC236}">
                <a16:creationId xmlns:a16="http://schemas.microsoft.com/office/drawing/2014/main" id="{AD74A2C0-5E0B-4F53-8879-FBDF61190AE4}"/>
              </a:ext>
            </a:extLst>
          </p:cNvPr>
          <p:cNvSpPr/>
          <p:nvPr userDrawn="1"/>
        </p:nvSpPr>
        <p:spPr>
          <a:xfrm>
            <a:off x="2770950" y="6004116"/>
            <a:ext cx="287261" cy="287261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8" name="内容占位符 6">
            <a:extLst>
              <a:ext uri="{FF2B5EF4-FFF2-40B4-BE49-F238E27FC236}">
                <a16:creationId xmlns:a16="http://schemas.microsoft.com/office/drawing/2014/main" id="{7708DDE4-0898-4193-9CAA-1B9C233C400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2545023" y="6288421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17" name="标题占位符 3">
            <a:extLst>
              <a:ext uri="{FF2B5EF4-FFF2-40B4-BE49-F238E27FC236}">
                <a16:creationId xmlns:a16="http://schemas.microsoft.com/office/drawing/2014/main" id="{FFCDA0FB-0C3A-47C8-8B98-101623E6D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27" y="271649"/>
            <a:ext cx="2322538" cy="3453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9064924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>
            <a:extLst>
              <a:ext uri="{FF2B5EF4-FFF2-40B4-BE49-F238E27FC236}">
                <a16:creationId xmlns:a16="http://schemas.microsoft.com/office/drawing/2014/main" id="{E05B2B08-197F-4AA7-9F4C-0D794091516E}"/>
              </a:ext>
            </a:extLst>
          </p:cNvPr>
          <p:cNvSpPr/>
          <p:nvPr userDrawn="1"/>
        </p:nvSpPr>
        <p:spPr>
          <a:xfrm>
            <a:off x="-1694" y="5916685"/>
            <a:ext cx="3336925" cy="5678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AB2AD8D9-AC57-4EB6-9370-6B66DCB1BE5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-1093" y="707842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40" name="内容占位符 6">
            <a:extLst>
              <a:ext uri="{FF2B5EF4-FFF2-40B4-BE49-F238E27FC236}">
                <a16:creationId xmlns:a16="http://schemas.microsoft.com/office/drawing/2014/main" id="{F660C4D6-20A0-4C83-8C67-2A41F2D82981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741588" y="707842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41" name="内容占位符 6">
            <a:extLst>
              <a:ext uri="{FF2B5EF4-FFF2-40B4-BE49-F238E27FC236}">
                <a16:creationId xmlns:a16="http://schemas.microsoft.com/office/drawing/2014/main" id="{64C6BE17-BFB4-429D-91B4-3F8E07B8D8E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484269" y="707842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42" name="内容占位符 6">
            <a:extLst>
              <a:ext uri="{FF2B5EF4-FFF2-40B4-BE49-F238E27FC236}">
                <a16:creationId xmlns:a16="http://schemas.microsoft.com/office/drawing/2014/main" id="{E8421B98-B1D6-43F6-B83A-0A685623B01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226949" y="707842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888CB79D-5AFB-432A-A2DA-5464EBE332F5}"/>
              </a:ext>
            </a:extLst>
          </p:cNvPr>
          <p:cNvSpPr/>
          <p:nvPr userDrawn="1"/>
        </p:nvSpPr>
        <p:spPr>
          <a:xfrm>
            <a:off x="967514" y="6004116"/>
            <a:ext cx="287261" cy="287261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2" name="内容占位符 6">
            <a:extLst>
              <a:ext uri="{FF2B5EF4-FFF2-40B4-BE49-F238E27FC236}">
                <a16:creationId xmlns:a16="http://schemas.microsoft.com/office/drawing/2014/main" id="{2CBEBADD-410E-4DF0-A0D7-86696A9273E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41588" y="6294454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57" name="矩形: 圆角 56">
            <a:extLst>
              <a:ext uri="{FF2B5EF4-FFF2-40B4-BE49-F238E27FC236}">
                <a16:creationId xmlns:a16="http://schemas.microsoft.com/office/drawing/2014/main" id="{AD74A2C0-5E0B-4F53-8879-FBDF61190AE4}"/>
              </a:ext>
            </a:extLst>
          </p:cNvPr>
          <p:cNvSpPr/>
          <p:nvPr userDrawn="1"/>
        </p:nvSpPr>
        <p:spPr>
          <a:xfrm>
            <a:off x="1938518" y="6004116"/>
            <a:ext cx="287261" cy="287261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8" name="内容占位符 6">
            <a:extLst>
              <a:ext uri="{FF2B5EF4-FFF2-40B4-BE49-F238E27FC236}">
                <a16:creationId xmlns:a16="http://schemas.microsoft.com/office/drawing/2014/main" id="{7708DDE4-0898-4193-9CAA-1B9C233C400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1706629" y="6291377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12" name="标题占位符 3">
            <a:extLst>
              <a:ext uri="{FF2B5EF4-FFF2-40B4-BE49-F238E27FC236}">
                <a16:creationId xmlns:a16="http://schemas.microsoft.com/office/drawing/2014/main" id="{473DAC57-F8DA-4EA3-A751-5755DC6E9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27" y="271649"/>
            <a:ext cx="2322538" cy="3453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6544291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>
            <a:extLst>
              <a:ext uri="{FF2B5EF4-FFF2-40B4-BE49-F238E27FC236}">
                <a16:creationId xmlns:a16="http://schemas.microsoft.com/office/drawing/2014/main" id="{E05B2B08-197F-4AA7-9F4C-0D794091516E}"/>
              </a:ext>
            </a:extLst>
          </p:cNvPr>
          <p:cNvSpPr/>
          <p:nvPr userDrawn="1"/>
        </p:nvSpPr>
        <p:spPr>
          <a:xfrm>
            <a:off x="0" y="5978358"/>
            <a:ext cx="3336925" cy="5678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AB2AD8D9-AC57-4EB6-9370-6B66DCB1BE5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-1093" y="707842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40" name="内容占位符 6">
            <a:extLst>
              <a:ext uri="{FF2B5EF4-FFF2-40B4-BE49-F238E27FC236}">
                <a16:creationId xmlns:a16="http://schemas.microsoft.com/office/drawing/2014/main" id="{F660C4D6-20A0-4C83-8C67-2A41F2D82981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741588" y="707842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41" name="内容占位符 6">
            <a:extLst>
              <a:ext uri="{FF2B5EF4-FFF2-40B4-BE49-F238E27FC236}">
                <a16:creationId xmlns:a16="http://schemas.microsoft.com/office/drawing/2014/main" id="{64C6BE17-BFB4-429D-91B4-3F8E07B8D8E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484269" y="707842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42" name="内容占位符 6">
            <a:extLst>
              <a:ext uri="{FF2B5EF4-FFF2-40B4-BE49-F238E27FC236}">
                <a16:creationId xmlns:a16="http://schemas.microsoft.com/office/drawing/2014/main" id="{E8421B98-B1D6-43F6-B83A-0A685623B01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226949" y="707842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888CB79D-5AFB-432A-A2DA-5464EBE332F5}"/>
              </a:ext>
            </a:extLst>
          </p:cNvPr>
          <p:cNvSpPr/>
          <p:nvPr userDrawn="1"/>
        </p:nvSpPr>
        <p:spPr>
          <a:xfrm>
            <a:off x="278713" y="6004116"/>
            <a:ext cx="287261" cy="287261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2" name="内容占位符 6">
            <a:extLst>
              <a:ext uri="{FF2B5EF4-FFF2-40B4-BE49-F238E27FC236}">
                <a16:creationId xmlns:a16="http://schemas.microsoft.com/office/drawing/2014/main" id="{2CBEBADD-410E-4DF0-A0D7-86696A9273E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2786" y="6295729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57" name="矩形: 圆角 56">
            <a:extLst>
              <a:ext uri="{FF2B5EF4-FFF2-40B4-BE49-F238E27FC236}">
                <a16:creationId xmlns:a16="http://schemas.microsoft.com/office/drawing/2014/main" id="{AD74A2C0-5E0B-4F53-8879-FBDF61190AE4}"/>
              </a:ext>
            </a:extLst>
          </p:cNvPr>
          <p:cNvSpPr/>
          <p:nvPr userDrawn="1"/>
        </p:nvSpPr>
        <p:spPr>
          <a:xfrm>
            <a:off x="2770950" y="6004116"/>
            <a:ext cx="287261" cy="287261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8" name="内容占位符 6">
            <a:extLst>
              <a:ext uri="{FF2B5EF4-FFF2-40B4-BE49-F238E27FC236}">
                <a16:creationId xmlns:a16="http://schemas.microsoft.com/office/drawing/2014/main" id="{7708DDE4-0898-4193-9CAA-1B9C233C400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2545023" y="6288421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0182E799-BF1A-4F44-B495-24BF1F7E9810}"/>
              </a:ext>
            </a:extLst>
          </p:cNvPr>
          <p:cNvSpPr/>
          <p:nvPr userDrawn="1"/>
        </p:nvSpPr>
        <p:spPr>
          <a:xfrm>
            <a:off x="1524831" y="6008468"/>
            <a:ext cx="287261" cy="287261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内容占位符 6">
            <a:extLst>
              <a:ext uri="{FF2B5EF4-FFF2-40B4-BE49-F238E27FC236}">
                <a16:creationId xmlns:a16="http://schemas.microsoft.com/office/drawing/2014/main" id="{52CFB8DC-4361-4173-A4C4-43D98F73DEB8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1298904" y="6300081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14" name="标题占位符 3">
            <a:extLst>
              <a:ext uri="{FF2B5EF4-FFF2-40B4-BE49-F238E27FC236}">
                <a16:creationId xmlns:a16="http://schemas.microsoft.com/office/drawing/2014/main" id="{D9620D90-D817-4457-849C-817809E64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27" y="271649"/>
            <a:ext cx="2322538" cy="3453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4352049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内容占位符 6">
            <a:extLst>
              <a:ext uri="{FF2B5EF4-FFF2-40B4-BE49-F238E27FC236}">
                <a16:creationId xmlns:a16="http://schemas.microsoft.com/office/drawing/2014/main" id="{AB2AD8D9-AC57-4EB6-9370-6B66DCB1BE5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-1093" y="707842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40" name="内容占位符 6">
            <a:extLst>
              <a:ext uri="{FF2B5EF4-FFF2-40B4-BE49-F238E27FC236}">
                <a16:creationId xmlns:a16="http://schemas.microsoft.com/office/drawing/2014/main" id="{F660C4D6-20A0-4C83-8C67-2A41F2D82981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741588" y="707842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41" name="内容占位符 6">
            <a:extLst>
              <a:ext uri="{FF2B5EF4-FFF2-40B4-BE49-F238E27FC236}">
                <a16:creationId xmlns:a16="http://schemas.microsoft.com/office/drawing/2014/main" id="{64C6BE17-BFB4-429D-91B4-3F8E07B8D8E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484269" y="707842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42" name="内容占位符 6">
            <a:extLst>
              <a:ext uri="{FF2B5EF4-FFF2-40B4-BE49-F238E27FC236}">
                <a16:creationId xmlns:a16="http://schemas.microsoft.com/office/drawing/2014/main" id="{E8421B98-B1D6-43F6-B83A-0A685623B01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226949" y="707842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8" name="标题占位符 3">
            <a:extLst>
              <a:ext uri="{FF2B5EF4-FFF2-40B4-BE49-F238E27FC236}">
                <a16:creationId xmlns:a16="http://schemas.microsoft.com/office/drawing/2014/main" id="{DC5A6EED-472B-4B42-8258-F00BBBEB2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27" y="271649"/>
            <a:ext cx="2322538" cy="3453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7983708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内容占位符 6">
            <a:extLst>
              <a:ext uri="{FF2B5EF4-FFF2-40B4-BE49-F238E27FC236}">
                <a16:creationId xmlns:a16="http://schemas.microsoft.com/office/drawing/2014/main" id="{AB2AD8D9-AC57-4EB6-9370-6B66DCB1BE5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-1093" y="707842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40" name="内容占位符 6">
            <a:extLst>
              <a:ext uri="{FF2B5EF4-FFF2-40B4-BE49-F238E27FC236}">
                <a16:creationId xmlns:a16="http://schemas.microsoft.com/office/drawing/2014/main" id="{F660C4D6-20A0-4C83-8C67-2A41F2D82981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741588" y="707842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41" name="内容占位符 6">
            <a:extLst>
              <a:ext uri="{FF2B5EF4-FFF2-40B4-BE49-F238E27FC236}">
                <a16:creationId xmlns:a16="http://schemas.microsoft.com/office/drawing/2014/main" id="{64C6BE17-BFB4-429D-91B4-3F8E07B8D8E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484269" y="707842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42" name="内容占位符 6">
            <a:extLst>
              <a:ext uri="{FF2B5EF4-FFF2-40B4-BE49-F238E27FC236}">
                <a16:creationId xmlns:a16="http://schemas.microsoft.com/office/drawing/2014/main" id="{E8421B98-B1D6-43F6-B83A-0A685623B01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226949" y="707842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36315972-52F7-4EB0-8380-C2D59DF38236}"/>
              </a:ext>
            </a:extLst>
          </p:cNvPr>
          <p:cNvSpPr/>
          <p:nvPr userDrawn="1"/>
        </p:nvSpPr>
        <p:spPr>
          <a:xfrm>
            <a:off x="0" y="616992"/>
            <a:ext cx="3336925" cy="58824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标题占位符 3">
            <a:extLst>
              <a:ext uri="{FF2B5EF4-FFF2-40B4-BE49-F238E27FC236}">
                <a16:creationId xmlns:a16="http://schemas.microsoft.com/office/drawing/2014/main" id="{DC5A6EED-472B-4B42-8258-F00BBBEB2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27" y="271649"/>
            <a:ext cx="2322538" cy="3453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865047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31AEA827-DD11-4F8B-9EBD-4C9EF4C3895E}"/>
              </a:ext>
            </a:extLst>
          </p:cNvPr>
          <p:cNvSpPr/>
          <p:nvPr userDrawn="1"/>
        </p:nvSpPr>
        <p:spPr>
          <a:xfrm>
            <a:off x="0" y="1"/>
            <a:ext cx="333692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591717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0747" y="304299"/>
            <a:ext cx="3169294" cy="616001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4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单击以编辑母版副标题样式</a:t>
            </a:r>
          </a:p>
        </p:txBody>
      </p:sp>
      <p:sp>
        <p:nvSpPr>
          <p:cNvPr id="8" name="内容占位符 7"/>
          <p:cNvSpPr>
            <a:spLocks noGrp="1"/>
          </p:cNvSpPr>
          <p:nvPr>
            <p:ph sz="quarter" idx="10"/>
          </p:nvPr>
        </p:nvSpPr>
        <p:spPr>
          <a:xfrm>
            <a:off x="112713" y="1504950"/>
            <a:ext cx="3090862" cy="517366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111107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DB47CAC-C8D2-4493-87BC-AF199C9CC87D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" y="0"/>
            <a:ext cx="3336324" cy="685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CAA8F96E-2C5D-4998-9EBA-98AF15265834}"/>
              </a:ext>
            </a:extLst>
          </p:cNvPr>
          <p:cNvSpPr/>
          <p:nvPr userDrawn="1"/>
        </p:nvSpPr>
        <p:spPr>
          <a:xfrm>
            <a:off x="0" y="656822"/>
            <a:ext cx="3336324" cy="5821251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817B148-EC3F-4F10-B01E-442F90E432D5}"/>
              </a:ext>
            </a:extLst>
          </p:cNvPr>
          <p:cNvSpPr/>
          <p:nvPr userDrawn="1"/>
        </p:nvSpPr>
        <p:spPr>
          <a:xfrm>
            <a:off x="0" y="283335"/>
            <a:ext cx="1668462" cy="3219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标题占位符 3">
            <a:extLst>
              <a:ext uri="{FF2B5EF4-FFF2-40B4-BE49-F238E27FC236}">
                <a16:creationId xmlns:a16="http://schemas.microsoft.com/office/drawing/2014/main" id="{55C334B2-44E9-4E57-8829-F66AA509A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27" y="271649"/>
            <a:ext cx="2322538" cy="3453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0453818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92" r:id="rId2"/>
    <p:sldLayoutId id="2147483693" r:id="rId3"/>
    <p:sldLayoutId id="2147483689" r:id="rId4"/>
    <p:sldLayoutId id="2147483695" r:id="rId5"/>
    <p:sldLayoutId id="2147483694" r:id="rId6"/>
  </p:sldLayoutIdLst>
  <p:txStyles>
    <p:titleStyle>
      <a:lvl1pPr marL="0" algn="l" defTabSz="914400" rtl="0" eaLnBrk="1" latinLnBrk="0" hangingPunct="1">
        <a:lnSpc>
          <a:spcPct val="90000"/>
        </a:lnSpc>
        <a:spcBef>
          <a:spcPct val="0"/>
        </a:spcBef>
        <a:buNone/>
        <a:defRPr lang="zh-CN" altLang="en-US" sz="1400" kern="1200" dirty="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</p:titleStyle>
    <p:bodyStyle>
      <a:lvl1pPr marL="62568" indent="-62568" algn="l" defTabSz="250271" rtl="0" eaLnBrk="1" latinLnBrk="0" hangingPunct="1">
        <a:lnSpc>
          <a:spcPct val="90000"/>
        </a:lnSpc>
        <a:spcBef>
          <a:spcPts val="274"/>
        </a:spcBef>
        <a:buFont typeface="Arial" panose="020B0604020202020204" pitchFamily="34" charset="0"/>
        <a:buChar char="•"/>
        <a:defRPr sz="766" kern="1200">
          <a:solidFill>
            <a:schemeClr val="tx1"/>
          </a:solidFill>
          <a:latin typeface="+mn-lt"/>
          <a:ea typeface="+mn-ea"/>
          <a:cs typeface="+mn-cs"/>
        </a:defRPr>
      </a:lvl1pPr>
      <a:lvl2pPr marL="187703" indent="-62568" algn="l" defTabSz="250271" rtl="0" eaLnBrk="1" latinLnBrk="0" hangingPunct="1">
        <a:lnSpc>
          <a:spcPct val="90000"/>
        </a:lnSpc>
        <a:spcBef>
          <a:spcPts val="137"/>
        </a:spcBef>
        <a:buFont typeface="Arial" panose="020B0604020202020204" pitchFamily="34" charset="0"/>
        <a:buChar char="•"/>
        <a:defRPr sz="657" kern="1200">
          <a:solidFill>
            <a:schemeClr val="tx1"/>
          </a:solidFill>
          <a:latin typeface="+mn-lt"/>
          <a:ea typeface="+mn-ea"/>
          <a:cs typeface="+mn-cs"/>
        </a:defRPr>
      </a:lvl2pPr>
      <a:lvl3pPr marL="312839" indent="-62568" algn="l" defTabSz="250271" rtl="0" eaLnBrk="1" latinLnBrk="0" hangingPunct="1">
        <a:lnSpc>
          <a:spcPct val="90000"/>
        </a:lnSpc>
        <a:spcBef>
          <a:spcPts val="137"/>
        </a:spcBef>
        <a:buFont typeface="Arial" panose="020B0604020202020204" pitchFamily="34" charset="0"/>
        <a:buChar char="•"/>
        <a:defRPr sz="547" kern="1200">
          <a:solidFill>
            <a:schemeClr val="tx1"/>
          </a:solidFill>
          <a:latin typeface="+mn-lt"/>
          <a:ea typeface="+mn-ea"/>
          <a:cs typeface="+mn-cs"/>
        </a:defRPr>
      </a:lvl3pPr>
      <a:lvl4pPr marL="437975" indent="-62568" algn="l" defTabSz="250271" rtl="0" eaLnBrk="1" latinLnBrk="0" hangingPunct="1">
        <a:lnSpc>
          <a:spcPct val="90000"/>
        </a:lnSpc>
        <a:spcBef>
          <a:spcPts val="137"/>
        </a:spcBef>
        <a:buFont typeface="Arial" panose="020B0604020202020204" pitchFamily="34" charset="0"/>
        <a:buChar char="•"/>
        <a:defRPr sz="493" kern="1200">
          <a:solidFill>
            <a:schemeClr val="tx1"/>
          </a:solidFill>
          <a:latin typeface="+mn-lt"/>
          <a:ea typeface="+mn-ea"/>
          <a:cs typeface="+mn-cs"/>
        </a:defRPr>
      </a:lvl4pPr>
      <a:lvl5pPr marL="563110" indent="-62568" algn="l" defTabSz="250271" rtl="0" eaLnBrk="1" latinLnBrk="0" hangingPunct="1">
        <a:lnSpc>
          <a:spcPct val="90000"/>
        </a:lnSpc>
        <a:spcBef>
          <a:spcPts val="137"/>
        </a:spcBef>
        <a:buFont typeface="Arial" panose="020B0604020202020204" pitchFamily="34" charset="0"/>
        <a:buChar char="•"/>
        <a:defRPr sz="493" kern="1200">
          <a:solidFill>
            <a:schemeClr val="tx1"/>
          </a:solidFill>
          <a:latin typeface="+mn-lt"/>
          <a:ea typeface="+mn-ea"/>
          <a:cs typeface="+mn-cs"/>
        </a:defRPr>
      </a:lvl5pPr>
      <a:lvl6pPr marL="688246" indent="-62568" algn="l" defTabSz="250271" rtl="0" eaLnBrk="1" latinLnBrk="0" hangingPunct="1">
        <a:lnSpc>
          <a:spcPct val="90000"/>
        </a:lnSpc>
        <a:spcBef>
          <a:spcPts val="137"/>
        </a:spcBef>
        <a:buFont typeface="Arial" panose="020B0604020202020204" pitchFamily="34" charset="0"/>
        <a:buChar char="•"/>
        <a:defRPr sz="493" kern="1200">
          <a:solidFill>
            <a:schemeClr val="tx1"/>
          </a:solidFill>
          <a:latin typeface="+mn-lt"/>
          <a:ea typeface="+mn-ea"/>
          <a:cs typeface="+mn-cs"/>
        </a:defRPr>
      </a:lvl6pPr>
      <a:lvl7pPr marL="813382" indent="-62568" algn="l" defTabSz="250271" rtl="0" eaLnBrk="1" latinLnBrk="0" hangingPunct="1">
        <a:lnSpc>
          <a:spcPct val="90000"/>
        </a:lnSpc>
        <a:spcBef>
          <a:spcPts val="137"/>
        </a:spcBef>
        <a:buFont typeface="Arial" panose="020B0604020202020204" pitchFamily="34" charset="0"/>
        <a:buChar char="•"/>
        <a:defRPr sz="493" kern="1200">
          <a:solidFill>
            <a:schemeClr val="tx1"/>
          </a:solidFill>
          <a:latin typeface="+mn-lt"/>
          <a:ea typeface="+mn-ea"/>
          <a:cs typeface="+mn-cs"/>
        </a:defRPr>
      </a:lvl7pPr>
      <a:lvl8pPr marL="938517" indent="-62568" algn="l" defTabSz="250271" rtl="0" eaLnBrk="1" latinLnBrk="0" hangingPunct="1">
        <a:lnSpc>
          <a:spcPct val="90000"/>
        </a:lnSpc>
        <a:spcBef>
          <a:spcPts val="137"/>
        </a:spcBef>
        <a:buFont typeface="Arial" panose="020B0604020202020204" pitchFamily="34" charset="0"/>
        <a:buChar char="•"/>
        <a:defRPr sz="493" kern="1200">
          <a:solidFill>
            <a:schemeClr val="tx1"/>
          </a:solidFill>
          <a:latin typeface="+mn-lt"/>
          <a:ea typeface="+mn-ea"/>
          <a:cs typeface="+mn-cs"/>
        </a:defRPr>
      </a:lvl8pPr>
      <a:lvl9pPr marL="1063653" indent="-62568" algn="l" defTabSz="250271" rtl="0" eaLnBrk="1" latinLnBrk="0" hangingPunct="1">
        <a:lnSpc>
          <a:spcPct val="90000"/>
        </a:lnSpc>
        <a:spcBef>
          <a:spcPts val="137"/>
        </a:spcBef>
        <a:buFont typeface="Arial" panose="020B0604020202020204" pitchFamily="34" charset="0"/>
        <a:buChar char="•"/>
        <a:defRPr sz="49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250271" rtl="0" eaLnBrk="1" latinLnBrk="0" hangingPunct="1">
        <a:defRPr sz="493" kern="1200">
          <a:solidFill>
            <a:schemeClr val="tx1"/>
          </a:solidFill>
          <a:latin typeface="+mn-lt"/>
          <a:ea typeface="+mn-ea"/>
          <a:cs typeface="+mn-cs"/>
        </a:defRPr>
      </a:lvl1pPr>
      <a:lvl2pPr marL="125136" algn="l" defTabSz="250271" rtl="0" eaLnBrk="1" latinLnBrk="0" hangingPunct="1">
        <a:defRPr sz="493" kern="1200">
          <a:solidFill>
            <a:schemeClr val="tx1"/>
          </a:solidFill>
          <a:latin typeface="+mn-lt"/>
          <a:ea typeface="+mn-ea"/>
          <a:cs typeface="+mn-cs"/>
        </a:defRPr>
      </a:lvl2pPr>
      <a:lvl3pPr marL="250271" algn="l" defTabSz="250271" rtl="0" eaLnBrk="1" latinLnBrk="0" hangingPunct="1">
        <a:defRPr sz="493" kern="1200">
          <a:solidFill>
            <a:schemeClr val="tx1"/>
          </a:solidFill>
          <a:latin typeface="+mn-lt"/>
          <a:ea typeface="+mn-ea"/>
          <a:cs typeface="+mn-cs"/>
        </a:defRPr>
      </a:lvl3pPr>
      <a:lvl4pPr marL="375407" algn="l" defTabSz="250271" rtl="0" eaLnBrk="1" latinLnBrk="0" hangingPunct="1">
        <a:defRPr sz="493" kern="1200">
          <a:solidFill>
            <a:schemeClr val="tx1"/>
          </a:solidFill>
          <a:latin typeface="+mn-lt"/>
          <a:ea typeface="+mn-ea"/>
          <a:cs typeface="+mn-cs"/>
        </a:defRPr>
      </a:lvl4pPr>
      <a:lvl5pPr marL="500543" algn="l" defTabSz="250271" rtl="0" eaLnBrk="1" latinLnBrk="0" hangingPunct="1">
        <a:defRPr sz="493" kern="1200">
          <a:solidFill>
            <a:schemeClr val="tx1"/>
          </a:solidFill>
          <a:latin typeface="+mn-lt"/>
          <a:ea typeface="+mn-ea"/>
          <a:cs typeface="+mn-cs"/>
        </a:defRPr>
      </a:lvl5pPr>
      <a:lvl6pPr marL="625678" algn="l" defTabSz="250271" rtl="0" eaLnBrk="1" latinLnBrk="0" hangingPunct="1">
        <a:defRPr sz="493" kern="1200">
          <a:solidFill>
            <a:schemeClr val="tx1"/>
          </a:solidFill>
          <a:latin typeface="+mn-lt"/>
          <a:ea typeface="+mn-ea"/>
          <a:cs typeface="+mn-cs"/>
        </a:defRPr>
      </a:lvl6pPr>
      <a:lvl7pPr marL="750814" algn="l" defTabSz="250271" rtl="0" eaLnBrk="1" latinLnBrk="0" hangingPunct="1">
        <a:defRPr sz="493" kern="1200">
          <a:solidFill>
            <a:schemeClr val="tx1"/>
          </a:solidFill>
          <a:latin typeface="+mn-lt"/>
          <a:ea typeface="+mn-ea"/>
          <a:cs typeface="+mn-cs"/>
        </a:defRPr>
      </a:lvl7pPr>
      <a:lvl8pPr marL="875949" algn="l" defTabSz="250271" rtl="0" eaLnBrk="1" latinLnBrk="0" hangingPunct="1">
        <a:defRPr sz="493" kern="1200">
          <a:solidFill>
            <a:schemeClr val="tx1"/>
          </a:solidFill>
          <a:latin typeface="+mn-lt"/>
          <a:ea typeface="+mn-ea"/>
          <a:cs typeface="+mn-cs"/>
        </a:defRPr>
      </a:lvl8pPr>
      <a:lvl9pPr marL="1001085" algn="l" defTabSz="250271" rtl="0" eaLnBrk="1" latinLnBrk="0" hangingPunct="1">
        <a:defRPr sz="49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688790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A06DA0D0-4DBE-4C2C-B9D0-71FD8F926D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336925" cy="5935277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17D9A00B-F9F0-4D03-BD33-424B3C45A401}"/>
              </a:ext>
            </a:extLst>
          </p:cNvPr>
          <p:cNvSpPr/>
          <p:nvPr/>
        </p:nvSpPr>
        <p:spPr>
          <a:xfrm>
            <a:off x="402879" y="1106557"/>
            <a:ext cx="2578860" cy="18495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图与字修订一下</a:t>
            </a:r>
            <a:endParaRPr lang="en-US" altLang="zh-CN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强调“隐号”，不要用匿名</a:t>
            </a:r>
            <a:endParaRPr lang="en-US" altLang="zh-CN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5F6589C1-F956-4862-A2B2-66F6AA223FE6}"/>
              </a:ext>
            </a:extLst>
          </p:cNvPr>
          <p:cNvSpPr/>
          <p:nvPr/>
        </p:nvSpPr>
        <p:spPr>
          <a:xfrm>
            <a:off x="0" y="3901920"/>
            <a:ext cx="3264038" cy="935124"/>
          </a:xfrm>
          <a:prstGeom prst="rect">
            <a:avLst/>
          </a:prstGeom>
          <a:solidFill>
            <a:srgbClr val="EFEF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7718753F-8260-4013-B9D3-4A64A3EB9927}"/>
              </a:ext>
            </a:extLst>
          </p:cNvPr>
          <p:cNvSpPr/>
          <p:nvPr/>
        </p:nvSpPr>
        <p:spPr>
          <a:xfrm>
            <a:off x="587299" y="3546089"/>
            <a:ext cx="520390" cy="2007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隐号</a:t>
            </a:r>
          </a:p>
        </p:txBody>
      </p:sp>
    </p:spTree>
    <p:extLst>
      <p:ext uri="{BB962C8B-B14F-4D97-AF65-F5344CB8AC3E}">
        <p14:creationId xmlns:p14="http://schemas.microsoft.com/office/powerpoint/2010/main" val="27449388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476F2A51-937C-47B4-BCCC-F67E4A98723A}"/>
              </a:ext>
            </a:extLst>
          </p:cNvPr>
          <p:cNvSpPr/>
          <p:nvPr/>
        </p:nvSpPr>
        <p:spPr>
          <a:xfrm>
            <a:off x="71574" y="1842053"/>
            <a:ext cx="3193774" cy="8481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67A2380-7AAB-4E0F-9C08-7C7251F8C29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527"/>
          <a:stretch/>
        </p:blipFill>
        <p:spPr>
          <a:xfrm>
            <a:off x="-1" y="0"/>
            <a:ext cx="3336925" cy="1749287"/>
          </a:xfrm>
          <a:prstGeom prst="rect">
            <a:avLst/>
          </a:prstGeom>
        </p:spPr>
      </p:pic>
      <p:sp>
        <p:nvSpPr>
          <p:cNvPr id="10" name="矩形: 圆角 9">
            <a:extLst>
              <a:ext uri="{FF2B5EF4-FFF2-40B4-BE49-F238E27FC236}">
                <a16:creationId xmlns:a16="http://schemas.microsoft.com/office/drawing/2014/main" id="{E6DF9F38-5BFD-4D2C-A805-655B2DF627AD}"/>
              </a:ext>
            </a:extLst>
          </p:cNvPr>
          <p:cNvSpPr/>
          <p:nvPr/>
        </p:nvSpPr>
        <p:spPr>
          <a:xfrm>
            <a:off x="167794" y="1966556"/>
            <a:ext cx="555761" cy="555761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C2DAB98-EA55-4930-889C-347707F7BCA2}"/>
              </a:ext>
            </a:extLst>
          </p:cNvPr>
          <p:cNvSpPr txBox="1"/>
          <p:nvPr/>
        </p:nvSpPr>
        <p:spPr>
          <a:xfrm>
            <a:off x="981972" y="1977581"/>
            <a:ext cx="188843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我的挪车码</a:t>
            </a:r>
            <a:endParaRPr lang="en-US" altLang="zh-CN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粤</a:t>
            </a:r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B0G90N</a:t>
            </a:r>
          </a:p>
          <a:p>
            <a:pPr algn="l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挪车号码：</a:t>
            </a:r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136XXXX789</a:t>
            </a:r>
            <a:endParaRPr lang="zh-CN" altLang="en-US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2B68F11-4AE1-4B08-B985-889A51387038}"/>
              </a:ext>
            </a:extLst>
          </p:cNvPr>
          <p:cNvSpPr txBox="1"/>
          <p:nvPr/>
        </p:nvSpPr>
        <p:spPr>
          <a:xfrm>
            <a:off x="2870407" y="2054087"/>
            <a:ext cx="2584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&gt;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D8DB0F07-1C09-486D-9086-0665869C0C3D}"/>
              </a:ext>
            </a:extLst>
          </p:cNvPr>
          <p:cNvSpPr/>
          <p:nvPr/>
        </p:nvSpPr>
        <p:spPr>
          <a:xfrm>
            <a:off x="71574" y="2814695"/>
            <a:ext cx="3193774" cy="3923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我的订单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517C65F-66E5-4143-96FA-08AE3C316BEA}"/>
              </a:ext>
            </a:extLst>
          </p:cNvPr>
          <p:cNvSpPr txBox="1"/>
          <p:nvPr/>
        </p:nvSpPr>
        <p:spPr>
          <a:xfrm>
            <a:off x="2869095" y="2856971"/>
            <a:ext cx="2584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&gt;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75CDE24D-5332-475C-9411-31088D67AD1E}"/>
              </a:ext>
            </a:extLst>
          </p:cNvPr>
          <p:cNvSpPr/>
          <p:nvPr/>
        </p:nvSpPr>
        <p:spPr>
          <a:xfrm>
            <a:off x="71574" y="3775478"/>
            <a:ext cx="3193774" cy="3923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使用帮助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5038D175-D717-4BEB-BE9A-531D548C8C94}"/>
              </a:ext>
            </a:extLst>
          </p:cNvPr>
          <p:cNvSpPr txBox="1"/>
          <p:nvPr/>
        </p:nvSpPr>
        <p:spPr>
          <a:xfrm>
            <a:off x="2869095" y="3817754"/>
            <a:ext cx="2584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&gt;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2F248541-923C-4D94-B026-9F024B7FA8DC}"/>
              </a:ext>
            </a:extLst>
          </p:cNvPr>
          <p:cNvSpPr/>
          <p:nvPr/>
        </p:nvSpPr>
        <p:spPr>
          <a:xfrm>
            <a:off x="71574" y="3232834"/>
            <a:ext cx="3193774" cy="3923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挪车记录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CB74E32B-AECC-4D2D-92AE-D333EDF7A0A5}"/>
              </a:ext>
            </a:extLst>
          </p:cNvPr>
          <p:cNvSpPr txBox="1"/>
          <p:nvPr/>
        </p:nvSpPr>
        <p:spPr>
          <a:xfrm>
            <a:off x="2869095" y="3275110"/>
            <a:ext cx="2584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&gt;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149604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8B0A3EF-EAE8-44A1-B16B-71C4AE9C2A3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343"/>
          <a:stretch/>
        </p:blipFill>
        <p:spPr>
          <a:xfrm>
            <a:off x="-1" y="9939"/>
            <a:ext cx="3336925" cy="573158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E1B0612E-15B3-4748-A719-A28370C35822}"/>
              </a:ext>
            </a:extLst>
          </p:cNvPr>
          <p:cNvSpPr/>
          <p:nvPr/>
        </p:nvSpPr>
        <p:spPr>
          <a:xfrm>
            <a:off x="329992" y="5800241"/>
            <a:ext cx="2676938" cy="268357"/>
          </a:xfrm>
          <a:prstGeom prst="rect">
            <a:avLst/>
          </a:prstGeom>
          <a:noFill/>
          <a:ln>
            <a:solidFill>
              <a:srgbClr val="1EAE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1000" dirty="0">
                <a:solidFill>
                  <a:srgbClr val="1EAE1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删除挪车码</a:t>
            </a:r>
            <a:endParaRPr lang="en-US" altLang="zh-CN" sz="1000" dirty="0">
              <a:solidFill>
                <a:srgbClr val="1EAE1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3CBCEF61-06DE-44F1-B801-EDFE7E1B7228}"/>
              </a:ext>
            </a:extLst>
          </p:cNvPr>
          <p:cNvSpPr/>
          <p:nvPr/>
        </p:nvSpPr>
        <p:spPr>
          <a:xfrm>
            <a:off x="71575" y="974564"/>
            <a:ext cx="3193774" cy="3923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车牌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74314A08-3B0E-4D3E-9FCD-B20493564D7F}"/>
              </a:ext>
            </a:extLst>
          </p:cNvPr>
          <p:cNvSpPr/>
          <p:nvPr/>
        </p:nvSpPr>
        <p:spPr>
          <a:xfrm>
            <a:off x="71575" y="1409171"/>
            <a:ext cx="3193774" cy="3923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绑定号码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78C14681-14F1-4F17-B754-19F2DD45A01A}"/>
              </a:ext>
            </a:extLst>
          </p:cNvPr>
          <p:cNvSpPr txBox="1"/>
          <p:nvPr/>
        </p:nvSpPr>
        <p:spPr>
          <a:xfrm>
            <a:off x="2034208" y="1048722"/>
            <a:ext cx="87464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粤</a:t>
            </a:r>
            <a:r>
              <a:rPr lang="en-US" altLang="zh-CN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B0G90N</a:t>
            </a:r>
            <a:endParaRPr lang="zh-CN" altLang="en-US" sz="9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4FC64B4-38AE-42B6-930D-C407D7D2556D}"/>
              </a:ext>
            </a:extLst>
          </p:cNvPr>
          <p:cNvSpPr txBox="1"/>
          <p:nvPr/>
        </p:nvSpPr>
        <p:spPr>
          <a:xfrm>
            <a:off x="1449801" y="1496513"/>
            <a:ext cx="145905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13632726792</a:t>
            </a:r>
            <a:endParaRPr lang="zh-CN" altLang="en-US" sz="9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7D63B8A9-383B-44CB-9235-8046B8B3F7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58" b="36533"/>
          <a:stretch/>
        </p:blipFill>
        <p:spPr>
          <a:xfrm>
            <a:off x="0" y="1984585"/>
            <a:ext cx="3336925" cy="3003767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B637604E-94A2-42EA-A201-A76E13AF1B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7726" y="1048722"/>
            <a:ext cx="227852" cy="227852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174EE0FF-BBED-4115-8630-C1DDFE80F0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7726" y="1499493"/>
            <a:ext cx="227852" cy="227852"/>
          </a:xfrm>
          <a:prstGeom prst="rect">
            <a:avLst/>
          </a:prstGeom>
        </p:spPr>
      </p:pic>
      <p:sp>
        <p:nvSpPr>
          <p:cNvPr id="18" name="矩形 17">
            <a:extLst>
              <a:ext uri="{FF2B5EF4-FFF2-40B4-BE49-F238E27FC236}">
                <a16:creationId xmlns:a16="http://schemas.microsoft.com/office/drawing/2014/main" id="{5172BA0A-EE65-4E99-AE0F-103CF3198A40}"/>
              </a:ext>
            </a:extLst>
          </p:cNvPr>
          <p:cNvSpPr/>
          <p:nvPr/>
        </p:nvSpPr>
        <p:spPr>
          <a:xfrm>
            <a:off x="329992" y="5171435"/>
            <a:ext cx="2676938" cy="268357"/>
          </a:xfrm>
          <a:prstGeom prst="rect">
            <a:avLst/>
          </a:prstGeom>
          <a:solidFill>
            <a:srgbClr val="1EAE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获取实体挪车卡</a:t>
            </a:r>
            <a:endParaRPr lang="en-US" altLang="zh-CN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8FF53BFC-A189-4783-ACD8-658D9735EB84}"/>
              </a:ext>
            </a:extLst>
          </p:cNvPr>
          <p:cNvSpPr/>
          <p:nvPr/>
        </p:nvSpPr>
        <p:spPr>
          <a:xfrm>
            <a:off x="329992" y="5482067"/>
            <a:ext cx="2676938" cy="268357"/>
          </a:xfrm>
          <a:prstGeom prst="rect">
            <a:avLst/>
          </a:prstGeom>
          <a:noFill/>
          <a:ln>
            <a:solidFill>
              <a:srgbClr val="1EAE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000" dirty="0">
                <a:solidFill>
                  <a:srgbClr val="1EAE1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保存图片</a:t>
            </a:r>
            <a:r>
              <a:rPr lang="zh-CN" altLang="en-US" sz="1000">
                <a:solidFill>
                  <a:srgbClr val="1EAE1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到手机</a:t>
            </a:r>
            <a:endParaRPr lang="en-US" altLang="zh-CN" sz="1000" dirty="0">
              <a:solidFill>
                <a:srgbClr val="1EAE1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509814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476F2A51-937C-47B4-BCCC-F67E4A98723A}"/>
              </a:ext>
            </a:extLst>
          </p:cNvPr>
          <p:cNvSpPr/>
          <p:nvPr/>
        </p:nvSpPr>
        <p:spPr>
          <a:xfrm>
            <a:off x="71574" y="1842053"/>
            <a:ext cx="3193774" cy="8481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67A2380-7AAB-4E0F-9C08-7C7251F8C29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527"/>
          <a:stretch/>
        </p:blipFill>
        <p:spPr>
          <a:xfrm>
            <a:off x="-1" y="0"/>
            <a:ext cx="3336925" cy="1749287"/>
          </a:xfrm>
          <a:prstGeom prst="rect">
            <a:avLst/>
          </a:prstGeom>
        </p:spPr>
      </p:pic>
      <p:sp>
        <p:nvSpPr>
          <p:cNvPr id="10" name="矩形: 圆角 9">
            <a:extLst>
              <a:ext uri="{FF2B5EF4-FFF2-40B4-BE49-F238E27FC236}">
                <a16:creationId xmlns:a16="http://schemas.microsoft.com/office/drawing/2014/main" id="{E6DF9F38-5BFD-4D2C-A805-655B2DF627AD}"/>
              </a:ext>
            </a:extLst>
          </p:cNvPr>
          <p:cNvSpPr/>
          <p:nvPr/>
        </p:nvSpPr>
        <p:spPr>
          <a:xfrm>
            <a:off x="167794" y="1966556"/>
            <a:ext cx="555761" cy="555761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A4A9CE3-7A23-4477-94C6-E4510C0C4117}"/>
              </a:ext>
            </a:extLst>
          </p:cNvPr>
          <p:cNvSpPr/>
          <p:nvPr/>
        </p:nvSpPr>
        <p:spPr>
          <a:xfrm>
            <a:off x="930963" y="2266122"/>
            <a:ext cx="1474995" cy="280648"/>
          </a:xfrm>
          <a:prstGeom prst="rect">
            <a:avLst/>
          </a:prstGeom>
          <a:solidFill>
            <a:srgbClr val="1EAE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添加挪车码</a:t>
            </a:r>
            <a:endParaRPr lang="en-US" altLang="zh-CN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D1B84C42-A476-4374-8D01-3B58EAA1D6AA}"/>
              </a:ext>
            </a:extLst>
          </p:cNvPr>
          <p:cNvSpPr txBox="1"/>
          <p:nvPr/>
        </p:nvSpPr>
        <p:spPr>
          <a:xfrm>
            <a:off x="981972" y="1977581"/>
            <a:ext cx="188843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您还没有自己的挪车码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B374E605-455F-4F5C-9CE6-99DBE35A5B23}"/>
              </a:ext>
            </a:extLst>
          </p:cNvPr>
          <p:cNvSpPr/>
          <p:nvPr/>
        </p:nvSpPr>
        <p:spPr>
          <a:xfrm>
            <a:off x="71574" y="2814695"/>
            <a:ext cx="3193774" cy="3923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我的订单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1B9B502B-8081-4BB6-AA4D-3E55CDD6D204}"/>
              </a:ext>
            </a:extLst>
          </p:cNvPr>
          <p:cNvSpPr txBox="1"/>
          <p:nvPr/>
        </p:nvSpPr>
        <p:spPr>
          <a:xfrm>
            <a:off x="2869095" y="2856971"/>
            <a:ext cx="2584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&gt;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EC0FC255-2A02-4655-BFDC-3464114726F5}"/>
              </a:ext>
            </a:extLst>
          </p:cNvPr>
          <p:cNvSpPr/>
          <p:nvPr/>
        </p:nvSpPr>
        <p:spPr>
          <a:xfrm>
            <a:off x="71574" y="3775478"/>
            <a:ext cx="3193774" cy="3923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使用帮助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01464EA8-95F9-4DD9-8BEE-68B6FE0B145C}"/>
              </a:ext>
            </a:extLst>
          </p:cNvPr>
          <p:cNvSpPr txBox="1"/>
          <p:nvPr/>
        </p:nvSpPr>
        <p:spPr>
          <a:xfrm>
            <a:off x="2869095" y="3817754"/>
            <a:ext cx="2584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&gt;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63FE1A56-6659-4218-BF64-FED2675D5DAA}"/>
              </a:ext>
            </a:extLst>
          </p:cNvPr>
          <p:cNvSpPr/>
          <p:nvPr/>
        </p:nvSpPr>
        <p:spPr>
          <a:xfrm>
            <a:off x="71574" y="3232834"/>
            <a:ext cx="3193774" cy="3923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挪车记录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6D165BFF-E1E8-4A86-97A8-288A58A77EF9}"/>
              </a:ext>
            </a:extLst>
          </p:cNvPr>
          <p:cNvSpPr txBox="1"/>
          <p:nvPr/>
        </p:nvSpPr>
        <p:spPr>
          <a:xfrm>
            <a:off x="2869095" y="3275110"/>
            <a:ext cx="2584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&gt;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73276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116EC1DE-235E-4659-8D85-DC6D8921226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527"/>
          <a:stretch/>
        </p:blipFill>
        <p:spPr>
          <a:xfrm>
            <a:off x="-1" y="0"/>
            <a:ext cx="3336925" cy="1749287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57834585-6544-4375-87D1-B204F9241CFF}"/>
              </a:ext>
            </a:extLst>
          </p:cNvPr>
          <p:cNvSpPr/>
          <p:nvPr/>
        </p:nvSpPr>
        <p:spPr>
          <a:xfrm>
            <a:off x="71575" y="1822057"/>
            <a:ext cx="3193774" cy="3923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车牌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938A853-7653-4E18-92C4-613750E04BCA}"/>
              </a:ext>
            </a:extLst>
          </p:cNvPr>
          <p:cNvSpPr txBox="1"/>
          <p:nvPr/>
        </p:nvSpPr>
        <p:spPr>
          <a:xfrm>
            <a:off x="2034208" y="1896215"/>
            <a:ext cx="87464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粤</a:t>
            </a:r>
            <a:r>
              <a:rPr lang="en-US" altLang="zh-CN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B0G90N</a:t>
            </a:r>
            <a:endParaRPr lang="zh-CN" altLang="en-US" sz="9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B12DCCC3-4366-463B-92C0-3E36D939A1FE}"/>
              </a:ext>
            </a:extLst>
          </p:cNvPr>
          <p:cNvSpPr/>
          <p:nvPr/>
        </p:nvSpPr>
        <p:spPr>
          <a:xfrm>
            <a:off x="329992" y="5171435"/>
            <a:ext cx="2676938" cy="268357"/>
          </a:xfrm>
          <a:prstGeom prst="rect">
            <a:avLst/>
          </a:prstGeom>
          <a:solidFill>
            <a:srgbClr val="1EAE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呼叫</a:t>
            </a:r>
            <a:r>
              <a:rPr lang="en-US" altLang="zh-CN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Ta</a:t>
            </a: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挪车</a:t>
            </a:r>
            <a:endParaRPr lang="en-US" altLang="zh-CN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0EA271B2-E758-4A13-887B-B41AE3209D80}"/>
              </a:ext>
            </a:extLst>
          </p:cNvPr>
          <p:cNvSpPr/>
          <p:nvPr/>
        </p:nvSpPr>
        <p:spPr>
          <a:xfrm>
            <a:off x="329992" y="5482067"/>
            <a:ext cx="2676938" cy="268357"/>
          </a:xfrm>
          <a:prstGeom prst="rect">
            <a:avLst/>
          </a:prstGeom>
          <a:noFill/>
          <a:ln>
            <a:solidFill>
              <a:srgbClr val="1EAE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000" dirty="0">
                <a:solidFill>
                  <a:srgbClr val="1EAE1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我也要领挪车卡</a:t>
            </a:r>
            <a:endParaRPr lang="en-US" altLang="zh-CN" sz="1000" dirty="0">
              <a:solidFill>
                <a:srgbClr val="1EAE1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238260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副标题 5">
            <a:extLst>
              <a:ext uri="{FF2B5EF4-FFF2-40B4-BE49-F238E27FC236}">
                <a16:creationId xmlns:a16="http://schemas.microsoft.com/office/drawing/2014/main" id="{D5E66339-F0D2-4603-B387-8FD4196921A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通知消息</a:t>
            </a:r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3C8EF735-A85C-4F43-9995-ACDFAC13AC0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sz="1200" dirty="0"/>
              <a:t>一、实体物料下单</a:t>
            </a:r>
            <a:endParaRPr lang="en-US" altLang="zh-CN" sz="1200" dirty="0"/>
          </a:p>
          <a:p>
            <a:r>
              <a:rPr lang="en-US" altLang="zh-CN" sz="1200" dirty="0"/>
              <a:t>1</a:t>
            </a:r>
            <a:r>
              <a:rPr lang="zh-CN" altLang="en-US" sz="1200" dirty="0"/>
              <a:t>、下订单之后</a:t>
            </a:r>
            <a:endParaRPr lang="en-US" altLang="zh-CN" sz="1200" dirty="0"/>
          </a:p>
          <a:p>
            <a:r>
              <a:rPr lang="en-US" altLang="zh-CN" sz="1200" dirty="0"/>
              <a:t>2</a:t>
            </a:r>
            <a:r>
              <a:rPr lang="zh-CN" altLang="en-US" sz="1200" dirty="0"/>
              <a:t>、做好了之后</a:t>
            </a:r>
            <a:endParaRPr lang="en-US" altLang="zh-CN" sz="1200" dirty="0"/>
          </a:p>
          <a:p>
            <a:r>
              <a:rPr lang="en-US" altLang="zh-CN" sz="1200" dirty="0"/>
              <a:t>3</a:t>
            </a:r>
            <a:r>
              <a:rPr lang="zh-CN" altLang="en-US" sz="1200" dirty="0"/>
              <a:t>、签收之后？</a:t>
            </a:r>
            <a:endParaRPr lang="en-US" altLang="zh-CN" sz="1200" dirty="0"/>
          </a:p>
          <a:p>
            <a:r>
              <a:rPr lang="en-US" altLang="zh-CN" sz="1200" dirty="0"/>
              <a:t>4</a:t>
            </a:r>
            <a:r>
              <a:rPr lang="zh-CN" altLang="en-US" sz="1200" dirty="0"/>
              <a:t>、领取之后</a:t>
            </a:r>
            <a:endParaRPr lang="en-US" altLang="zh-CN" sz="1200" dirty="0"/>
          </a:p>
          <a:p>
            <a:r>
              <a:rPr lang="zh-CN" altLang="en-US" sz="1200" dirty="0"/>
              <a:t>二、扫挪车码之后</a:t>
            </a:r>
            <a:endParaRPr lang="en-US" altLang="zh-CN" sz="1200" dirty="0"/>
          </a:p>
          <a:p>
            <a:r>
              <a:rPr lang="zh-CN" altLang="en-US" sz="1200" dirty="0"/>
              <a:t>业务受理消息？关联的页面内容可能是：吸引用户开通扫码挪车。或者挪车记录消息。或者异业合作消息</a:t>
            </a:r>
            <a:endParaRPr lang="en-US" altLang="zh-CN" sz="1200" dirty="0"/>
          </a:p>
          <a:p>
            <a:r>
              <a:rPr lang="zh-CN" altLang="en-US" sz="1200" dirty="0"/>
              <a:t>三、被通知挪车之后</a:t>
            </a:r>
            <a:endParaRPr lang="en-US" altLang="zh-CN" sz="1200" dirty="0"/>
          </a:p>
          <a:p>
            <a:r>
              <a:rPr lang="zh-CN" altLang="en-US" sz="1200" dirty="0"/>
              <a:t>业务受理消息？关联的挪车记录页面，或者异业合作消息</a:t>
            </a:r>
            <a:endParaRPr lang="en-US" altLang="zh-CN" sz="1200" dirty="0"/>
          </a:p>
        </p:txBody>
      </p:sp>
    </p:spTree>
    <p:extLst>
      <p:ext uri="{BB962C8B-B14F-4D97-AF65-F5344CB8AC3E}">
        <p14:creationId xmlns:p14="http://schemas.microsoft.com/office/powerpoint/2010/main" val="6886687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内容占位符 26">
            <a:extLst>
              <a:ext uri="{FF2B5EF4-FFF2-40B4-BE49-F238E27FC236}">
                <a16:creationId xmlns:a16="http://schemas.microsoft.com/office/drawing/2014/main" id="{35FA1117-EF02-48D7-A047-E9BFCBE7B398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zh-CN" altLang="en-US" dirty="0"/>
              <a:t>挪车</a:t>
            </a:r>
          </a:p>
        </p:txBody>
      </p:sp>
      <p:sp>
        <p:nvSpPr>
          <p:cNvPr id="28" name="内容占位符 27">
            <a:extLst>
              <a:ext uri="{FF2B5EF4-FFF2-40B4-BE49-F238E27FC236}">
                <a16:creationId xmlns:a16="http://schemas.microsoft.com/office/drawing/2014/main" id="{EA1015BD-6BC3-4A53-BA1C-41686F2197E2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zh-CN" altLang="en-US" dirty="0"/>
              <a:t>发现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B6FA3D8-CB75-4AFB-9F8A-17B13A793A3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37" b="68439"/>
          <a:stretch/>
        </p:blipFill>
        <p:spPr>
          <a:xfrm>
            <a:off x="0" y="1588696"/>
            <a:ext cx="3336324" cy="1140108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F6564BEF-8571-4517-82B6-4F4E1F6E3CEA}"/>
              </a:ext>
            </a:extLst>
          </p:cNvPr>
          <p:cNvSpPr/>
          <p:nvPr/>
        </p:nvSpPr>
        <p:spPr>
          <a:xfrm>
            <a:off x="2127913" y="1770998"/>
            <a:ext cx="1035934" cy="3298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4B313AC9-A50C-4C7B-AF38-47F2D7072B7F}"/>
              </a:ext>
            </a:extLst>
          </p:cNvPr>
          <p:cNvSpPr/>
          <p:nvPr/>
        </p:nvSpPr>
        <p:spPr>
          <a:xfrm>
            <a:off x="684050" y="2459114"/>
            <a:ext cx="1035934" cy="2176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9" name="图片 28">
            <a:extLst>
              <a:ext uri="{FF2B5EF4-FFF2-40B4-BE49-F238E27FC236}">
                <a16:creationId xmlns:a16="http://schemas.microsoft.com/office/drawing/2014/main" id="{15AE524A-1A19-4B89-B91E-47A26261447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14" b="81714"/>
          <a:stretch/>
        </p:blipFill>
        <p:spPr>
          <a:xfrm>
            <a:off x="601" y="933035"/>
            <a:ext cx="3336324" cy="587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58890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>
            <a:extLst>
              <a:ext uri="{FF2B5EF4-FFF2-40B4-BE49-F238E27FC236}">
                <a16:creationId xmlns:a16="http://schemas.microsoft.com/office/drawing/2014/main" id="{B305A5F5-EC18-4055-B488-4288504924FF}"/>
              </a:ext>
            </a:extLst>
          </p:cNvPr>
          <p:cNvSpPr/>
          <p:nvPr/>
        </p:nvSpPr>
        <p:spPr>
          <a:xfrm>
            <a:off x="0" y="686076"/>
            <a:ext cx="3336925" cy="57837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6040A896-BB95-4205-9146-3F10FB52A1FA}"/>
              </a:ext>
            </a:extLst>
          </p:cNvPr>
          <p:cNvSpPr/>
          <p:nvPr/>
        </p:nvSpPr>
        <p:spPr>
          <a:xfrm>
            <a:off x="81433" y="1182842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8A998B07-C316-438E-B96F-B7937CF2C1D4}"/>
              </a:ext>
            </a:extLst>
          </p:cNvPr>
          <p:cNvSpPr/>
          <p:nvPr/>
        </p:nvSpPr>
        <p:spPr>
          <a:xfrm>
            <a:off x="81431" y="1586439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的的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135188B4-FA38-40DD-92ED-B7DC6B157FCD}"/>
              </a:ext>
            </a:extLst>
          </p:cNvPr>
          <p:cNvSpPr/>
          <p:nvPr/>
        </p:nvSpPr>
        <p:spPr>
          <a:xfrm>
            <a:off x="98926" y="2002234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E94F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5FF84632-C3EB-44F9-BEF3-BCA4D272BCBF}"/>
              </a:ext>
            </a:extLst>
          </p:cNvPr>
          <p:cNvGrpSpPr/>
          <p:nvPr/>
        </p:nvGrpSpPr>
        <p:grpSpPr>
          <a:xfrm>
            <a:off x="92251" y="2790250"/>
            <a:ext cx="3152421" cy="367575"/>
            <a:chOff x="471268" y="5174732"/>
            <a:chExt cx="7118252" cy="829994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1AFE7667-DD92-4030-BB67-EEB57FF8408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89677" t="36384" r="6682" b="31513"/>
            <a:stretch/>
          </p:blipFill>
          <p:spPr>
            <a:xfrm>
              <a:off x="7216726" y="5406261"/>
              <a:ext cx="274320" cy="366934"/>
            </a:xfrm>
            <a:prstGeom prst="rect">
              <a:avLst/>
            </a:prstGeom>
          </p:spPr>
        </p:pic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B1053522-116D-4D4B-9174-FE744E55483C}"/>
                </a:ext>
              </a:extLst>
            </p:cNvPr>
            <p:cNvSpPr/>
            <p:nvPr/>
          </p:nvSpPr>
          <p:spPr>
            <a:xfrm>
              <a:off x="471268" y="5174732"/>
              <a:ext cx="7118252" cy="829994"/>
            </a:xfrm>
            <a:prstGeom prst="rect">
              <a:avLst/>
            </a:prstGeom>
            <a:noFill/>
            <a:ln>
              <a:solidFill>
                <a:srgbClr val="F4F4F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8BA35CBA-2565-43CF-8B44-53CE07BDC4CD}"/>
                </a:ext>
              </a:extLst>
            </p:cNvPr>
            <p:cNvSpPr txBox="1"/>
            <p:nvPr/>
          </p:nvSpPr>
          <p:spPr>
            <a:xfrm>
              <a:off x="489289" y="5320047"/>
              <a:ext cx="5725551" cy="5907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测试</a:t>
              </a: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2A077983-C636-4DD8-AE4E-B0A7E12B83F8}"/>
              </a:ext>
            </a:extLst>
          </p:cNvPr>
          <p:cNvGrpSpPr/>
          <p:nvPr/>
        </p:nvGrpSpPr>
        <p:grpSpPr>
          <a:xfrm>
            <a:off x="102501" y="3641270"/>
            <a:ext cx="3139069" cy="551405"/>
            <a:chOff x="358726" y="673069"/>
            <a:chExt cx="7118252" cy="1250384"/>
          </a:xfrm>
        </p:grpSpPr>
        <p:pic>
          <p:nvPicPr>
            <p:cNvPr id="17" name="图片 16">
              <a:extLst>
                <a:ext uri="{FF2B5EF4-FFF2-40B4-BE49-F238E27FC236}">
                  <a16:creationId xmlns:a16="http://schemas.microsoft.com/office/drawing/2014/main" id="{6B425F8D-208E-49A9-A1B4-B03F1451E04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89677" t="36384" r="6682" b="31513"/>
            <a:stretch/>
          </p:blipFill>
          <p:spPr>
            <a:xfrm>
              <a:off x="7125286" y="1135431"/>
              <a:ext cx="274320" cy="366934"/>
            </a:xfrm>
            <a:prstGeom prst="rect">
              <a:avLst/>
            </a:prstGeom>
          </p:spPr>
        </p:pic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E3120869-B1B5-4C1B-9448-B5E2F4F6806D}"/>
                </a:ext>
              </a:extLst>
            </p:cNvPr>
            <p:cNvSpPr/>
            <p:nvPr/>
          </p:nvSpPr>
          <p:spPr>
            <a:xfrm>
              <a:off x="358726" y="673069"/>
              <a:ext cx="7118252" cy="1197933"/>
            </a:xfrm>
            <a:prstGeom prst="rect">
              <a:avLst/>
            </a:prstGeom>
            <a:noFill/>
            <a:ln>
              <a:solidFill>
                <a:srgbClr val="F4F4F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FB409CB7-F893-4B6F-BE92-1233372B2E0B}"/>
                </a:ext>
              </a:extLst>
            </p:cNvPr>
            <p:cNvSpPr txBox="1"/>
            <p:nvPr/>
          </p:nvSpPr>
          <p:spPr>
            <a:xfrm>
              <a:off x="365760" y="857232"/>
              <a:ext cx="5725550" cy="5932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测试</a:t>
              </a: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C1C37C81-F2C5-45C8-A0FF-D4EAA241FF00}"/>
                </a:ext>
              </a:extLst>
            </p:cNvPr>
            <p:cNvSpPr txBox="1"/>
            <p:nvPr/>
          </p:nvSpPr>
          <p:spPr>
            <a:xfrm>
              <a:off x="365760" y="1434905"/>
              <a:ext cx="2672862" cy="4885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描述信息</a:t>
              </a:r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C80AB9D4-0A4B-46F4-94E3-F38280D2BC93}"/>
              </a:ext>
            </a:extLst>
          </p:cNvPr>
          <p:cNvGrpSpPr/>
          <p:nvPr/>
        </p:nvGrpSpPr>
        <p:grpSpPr>
          <a:xfrm>
            <a:off x="102501" y="4488090"/>
            <a:ext cx="3139069" cy="366018"/>
            <a:chOff x="3759591" y="4084486"/>
            <a:chExt cx="7118252" cy="829994"/>
          </a:xfrm>
        </p:grpSpPr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7E8913B7-ABEE-43B9-B8A5-40037E726DCB}"/>
                </a:ext>
              </a:extLst>
            </p:cNvPr>
            <p:cNvGrpSpPr/>
            <p:nvPr/>
          </p:nvGrpSpPr>
          <p:grpSpPr>
            <a:xfrm>
              <a:off x="3759591" y="4084486"/>
              <a:ext cx="7118252" cy="829994"/>
              <a:chOff x="471268" y="5174732"/>
              <a:chExt cx="7118252" cy="829994"/>
            </a:xfrm>
          </p:grpSpPr>
          <p:pic>
            <p:nvPicPr>
              <p:cNvPr id="24" name="图片 23">
                <a:extLst>
                  <a:ext uri="{FF2B5EF4-FFF2-40B4-BE49-F238E27FC236}">
                    <a16:creationId xmlns:a16="http://schemas.microsoft.com/office/drawing/2014/main" id="{1B788C9D-511A-4AB4-AC90-494F6FC2F58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89677" t="36384" r="6682" b="31513"/>
              <a:stretch/>
            </p:blipFill>
            <p:spPr>
              <a:xfrm>
                <a:off x="7216726" y="5406261"/>
                <a:ext cx="274320" cy="366934"/>
              </a:xfrm>
              <a:prstGeom prst="rect">
                <a:avLst/>
              </a:prstGeom>
            </p:spPr>
          </p:pic>
          <p:sp>
            <p:nvSpPr>
              <p:cNvPr id="25" name="矩形 24">
                <a:extLst>
                  <a:ext uri="{FF2B5EF4-FFF2-40B4-BE49-F238E27FC236}">
                    <a16:creationId xmlns:a16="http://schemas.microsoft.com/office/drawing/2014/main" id="{CC8E0818-0237-4A86-B35A-94D8230996EC}"/>
                  </a:ext>
                </a:extLst>
              </p:cNvPr>
              <p:cNvSpPr/>
              <p:nvPr/>
            </p:nvSpPr>
            <p:spPr>
              <a:xfrm>
                <a:off x="471268" y="5174732"/>
                <a:ext cx="7118252" cy="829994"/>
              </a:xfrm>
              <a:prstGeom prst="rect">
                <a:avLst/>
              </a:prstGeom>
              <a:noFill/>
              <a:ln>
                <a:solidFill>
                  <a:srgbClr val="F4F4F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900"/>
              </a:p>
            </p:txBody>
          </p:sp>
          <p:sp>
            <p:nvSpPr>
              <p:cNvPr id="26" name="文本框 25">
                <a:extLst>
                  <a:ext uri="{FF2B5EF4-FFF2-40B4-BE49-F238E27FC236}">
                    <a16:creationId xmlns:a16="http://schemas.microsoft.com/office/drawing/2014/main" id="{7538C8E0-CBD8-4560-A358-023C57ABACE5}"/>
                  </a:ext>
                </a:extLst>
              </p:cNvPr>
              <p:cNvSpPr txBox="1"/>
              <p:nvPr/>
            </p:nvSpPr>
            <p:spPr>
              <a:xfrm>
                <a:off x="1547447" y="5304837"/>
                <a:ext cx="5725550" cy="5932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测试</a:t>
                </a:r>
              </a:p>
            </p:txBody>
          </p:sp>
        </p:grp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EA3F20F9-2CFA-4A0B-A6F1-BBB20631D5AB}"/>
                </a:ext>
              </a:extLst>
            </p:cNvPr>
            <p:cNvSpPr/>
            <p:nvPr/>
          </p:nvSpPr>
          <p:spPr>
            <a:xfrm>
              <a:off x="4026877" y="4174165"/>
              <a:ext cx="650632" cy="6506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1C65F82B-E0C1-46CF-9B98-F7FC39950177}"/>
              </a:ext>
            </a:extLst>
          </p:cNvPr>
          <p:cNvGrpSpPr/>
          <p:nvPr/>
        </p:nvGrpSpPr>
        <p:grpSpPr>
          <a:xfrm>
            <a:off x="105603" y="4956210"/>
            <a:ext cx="3139069" cy="528275"/>
            <a:chOff x="429065" y="3575669"/>
            <a:chExt cx="7118252" cy="1197933"/>
          </a:xfrm>
        </p:grpSpPr>
        <p:pic>
          <p:nvPicPr>
            <p:cNvPr id="28" name="图片 27">
              <a:extLst>
                <a:ext uri="{FF2B5EF4-FFF2-40B4-BE49-F238E27FC236}">
                  <a16:creationId xmlns:a16="http://schemas.microsoft.com/office/drawing/2014/main" id="{3CB79D6E-5C8C-4BA1-9BE5-BAD4CAB4D75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89677" t="36384" r="6682" b="31513"/>
            <a:stretch/>
          </p:blipFill>
          <p:spPr>
            <a:xfrm>
              <a:off x="7195625" y="4038031"/>
              <a:ext cx="274320" cy="366934"/>
            </a:xfrm>
            <a:prstGeom prst="rect">
              <a:avLst/>
            </a:prstGeom>
          </p:spPr>
        </p:pic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85549D3E-0EAD-4864-9ABF-07CF4F576F09}"/>
                </a:ext>
              </a:extLst>
            </p:cNvPr>
            <p:cNvSpPr/>
            <p:nvPr/>
          </p:nvSpPr>
          <p:spPr>
            <a:xfrm>
              <a:off x="429065" y="3575669"/>
              <a:ext cx="7118252" cy="1197933"/>
            </a:xfrm>
            <a:prstGeom prst="rect">
              <a:avLst/>
            </a:prstGeom>
            <a:noFill/>
            <a:ln>
              <a:solidFill>
                <a:srgbClr val="F4F4F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1B63AAF4-EEAA-4FEC-B026-FC7749C57D79}"/>
                </a:ext>
              </a:extLst>
            </p:cNvPr>
            <p:cNvSpPr txBox="1"/>
            <p:nvPr/>
          </p:nvSpPr>
          <p:spPr>
            <a:xfrm>
              <a:off x="1498210" y="3759227"/>
              <a:ext cx="5725550" cy="5932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测试</a:t>
              </a: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5F5DD109-7020-4944-B6DC-1CA4BB09C6FC}"/>
                </a:ext>
              </a:extLst>
            </p:cNvPr>
            <p:cNvSpPr txBox="1"/>
            <p:nvPr/>
          </p:nvSpPr>
          <p:spPr>
            <a:xfrm>
              <a:off x="1498210" y="4273152"/>
              <a:ext cx="2672862" cy="4885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描述信息</a:t>
              </a:r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973A043A-4649-42C3-BE60-32F769E98F58}"/>
                </a:ext>
              </a:extLst>
            </p:cNvPr>
            <p:cNvSpPr/>
            <p:nvPr/>
          </p:nvSpPr>
          <p:spPr>
            <a:xfrm>
              <a:off x="689317" y="3822901"/>
              <a:ext cx="795980" cy="7959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F94B84DC-0F3D-41EE-8F2E-5F7D2148CC09}"/>
              </a:ext>
            </a:extLst>
          </p:cNvPr>
          <p:cNvGrpSpPr/>
          <p:nvPr/>
        </p:nvGrpSpPr>
        <p:grpSpPr>
          <a:xfrm>
            <a:off x="105603" y="5640773"/>
            <a:ext cx="3139069" cy="366018"/>
            <a:chOff x="3759591" y="4084486"/>
            <a:chExt cx="7118252" cy="829994"/>
          </a:xfrm>
        </p:grpSpPr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022F8F80-AB08-4DF3-968B-F25DB46242E1}"/>
                </a:ext>
              </a:extLst>
            </p:cNvPr>
            <p:cNvGrpSpPr/>
            <p:nvPr/>
          </p:nvGrpSpPr>
          <p:grpSpPr>
            <a:xfrm>
              <a:off x="3759591" y="4084486"/>
              <a:ext cx="7118252" cy="829994"/>
              <a:chOff x="471268" y="5174732"/>
              <a:chExt cx="7118252" cy="829994"/>
            </a:xfrm>
          </p:grpSpPr>
          <p:sp>
            <p:nvSpPr>
              <p:cNvPr id="36" name="矩形 35">
                <a:extLst>
                  <a:ext uri="{FF2B5EF4-FFF2-40B4-BE49-F238E27FC236}">
                    <a16:creationId xmlns:a16="http://schemas.microsoft.com/office/drawing/2014/main" id="{053449B0-0BCF-4582-AB5E-4BDBCB1E82D9}"/>
                  </a:ext>
                </a:extLst>
              </p:cNvPr>
              <p:cNvSpPr/>
              <p:nvPr/>
            </p:nvSpPr>
            <p:spPr>
              <a:xfrm>
                <a:off x="471268" y="5174732"/>
                <a:ext cx="7118252" cy="829994"/>
              </a:xfrm>
              <a:prstGeom prst="rect">
                <a:avLst/>
              </a:prstGeom>
              <a:noFill/>
              <a:ln>
                <a:solidFill>
                  <a:srgbClr val="F4F4F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900"/>
              </a:p>
            </p:txBody>
          </p:sp>
          <p:sp>
            <p:nvSpPr>
              <p:cNvPr id="37" name="文本框 36">
                <a:extLst>
                  <a:ext uri="{FF2B5EF4-FFF2-40B4-BE49-F238E27FC236}">
                    <a16:creationId xmlns:a16="http://schemas.microsoft.com/office/drawing/2014/main" id="{5F4FDBB2-60C9-4A8A-8E47-E29C905F475D}"/>
                  </a:ext>
                </a:extLst>
              </p:cNvPr>
              <p:cNvSpPr txBox="1"/>
              <p:nvPr/>
            </p:nvSpPr>
            <p:spPr>
              <a:xfrm>
                <a:off x="1458577" y="5358895"/>
                <a:ext cx="5725550" cy="5932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050" dirty="0">
                    <a:solidFill>
                      <a:srgbClr val="EFEFF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测试</a:t>
                </a:r>
              </a:p>
            </p:txBody>
          </p:sp>
        </p:grp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B3EFE887-C155-4B00-92BD-A002C72812BC}"/>
                </a:ext>
              </a:extLst>
            </p:cNvPr>
            <p:cNvSpPr/>
            <p:nvPr/>
          </p:nvSpPr>
          <p:spPr>
            <a:xfrm>
              <a:off x="3879166" y="4268649"/>
              <a:ext cx="461665" cy="46166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</p:grpSp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A41D750F-25AB-4A45-8ED2-D1BA98E96D64}"/>
              </a:ext>
            </a:extLst>
          </p:cNvPr>
          <p:cNvCxnSpPr/>
          <p:nvPr/>
        </p:nvCxnSpPr>
        <p:spPr>
          <a:xfrm>
            <a:off x="459213" y="5683263"/>
            <a:ext cx="0" cy="269861"/>
          </a:xfrm>
          <a:prstGeom prst="line">
            <a:avLst/>
          </a:prstGeom>
          <a:ln>
            <a:solidFill>
              <a:srgbClr val="EFEF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61312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>
            <a:extLst>
              <a:ext uri="{FF2B5EF4-FFF2-40B4-BE49-F238E27FC236}">
                <a16:creationId xmlns:a16="http://schemas.microsoft.com/office/drawing/2014/main" id="{C566FA3A-4205-4D7F-8D8D-6F206835064B}"/>
              </a:ext>
            </a:extLst>
          </p:cNvPr>
          <p:cNvGrpSpPr/>
          <p:nvPr/>
        </p:nvGrpSpPr>
        <p:grpSpPr>
          <a:xfrm>
            <a:off x="109797" y="743260"/>
            <a:ext cx="3131743" cy="802477"/>
            <a:chOff x="422031" y="222870"/>
            <a:chExt cx="7118252" cy="1823980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D2B46DB3-441B-45F6-81A0-01AE224D27A5}"/>
                </a:ext>
              </a:extLst>
            </p:cNvPr>
            <p:cNvSpPr/>
            <p:nvPr/>
          </p:nvSpPr>
          <p:spPr>
            <a:xfrm>
              <a:off x="422031" y="222870"/>
              <a:ext cx="7118252" cy="1823980"/>
            </a:xfrm>
            <a:prstGeom prst="rect">
              <a:avLst/>
            </a:prstGeom>
            <a:noFill/>
            <a:ln>
              <a:solidFill>
                <a:srgbClr val="F4F4F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944919E4-62CD-4534-AC84-D840BFC24193}"/>
                </a:ext>
              </a:extLst>
            </p:cNvPr>
            <p:cNvSpPr txBox="1"/>
            <p:nvPr/>
          </p:nvSpPr>
          <p:spPr>
            <a:xfrm>
              <a:off x="611944" y="386862"/>
              <a:ext cx="1427870" cy="5946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</a:t>
              </a:r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8EF536C0-B65A-459D-8158-BB81F10007D1}"/>
                </a:ext>
              </a:extLst>
            </p:cNvPr>
            <p:cNvSpPr txBox="1"/>
            <p:nvPr/>
          </p:nvSpPr>
          <p:spPr>
            <a:xfrm>
              <a:off x="611944" y="1012520"/>
              <a:ext cx="6745459" cy="4896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描述信息</a:t>
              </a:r>
            </a:p>
          </p:txBody>
        </p:sp>
      </p:grpSp>
      <p:sp>
        <p:nvSpPr>
          <p:cNvPr id="44" name="矩形 43">
            <a:extLst>
              <a:ext uri="{FF2B5EF4-FFF2-40B4-BE49-F238E27FC236}">
                <a16:creationId xmlns:a16="http://schemas.microsoft.com/office/drawing/2014/main" id="{4F3175BC-3C7B-428D-9DB2-443458E9E19C}"/>
              </a:ext>
            </a:extLst>
          </p:cNvPr>
          <p:cNvSpPr/>
          <p:nvPr/>
        </p:nvSpPr>
        <p:spPr>
          <a:xfrm>
            <a:off x="109797" y="1729408"/>
            <a:ext cx="3131743" cy="1249132"/>
          </a:xfrm>
          <a:prstGeom prst="rect">
            <a:avLst/>
          </a:prstGeom>
          <a:noFill/>
          <a:ln>
            <a:solidFill>
              <a:srgbClr val="F4F4F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500"/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0C7281C6-3203-4224-843E-DEF248BFC08B}"/>
              </a:ext>
            </a:extLst>
          </p:cNvPr>
          <p:cNvSpPr txBox="1"/>
          <p:nvPr/>
        </p:nvSpPr>
        <p:spPr>
          <a:xfrm>
            <a:off x="193351" y="2153827"/>
            <a:ext cx="6282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标题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BF33AFE5-747E-4446-B386-57587A0011AD}"/>
              </a:ext>
            </a:extLst>
          </p:cNvPr>
          <p:cNvSpPr txBox="1"/>
          <p:nvPr/>
        </p:nvSpPr>
        <p:spPr>
          <a:xfrm>
            <a:off x="193351" y="2429092"/>
            <a:ext cx="296772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描述信息</a:t>
            </a:r>
          </a:p>
        </p:txBody>
      </p: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078C33B4-3BA1-4BEF-8874-D8F7CB6720C0}"/>
              </a:ext>
            </a:extLst>
          </p:cNvPr>
          <p:cNvCxnSpPr>
            <a:cxnSpLocks/>
          </p:cNvCxnSpPr>
          <p:nvPr/>
        </p:nvCxnSpPr>
        <p:spPr>
          <a:xfrm>
            <a:off x="242865" y="2009928"/>
            <a:ext cx="2998675" cy="0"/>
          </a:xfrm>
          <a:prstGeom prst="line">
            <a:avLst/>
          </a:prstGeom>
          <a:ln>
            <a:solidFill>
              <a:srgbClr val="F4F4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>
            <a:extLst>
              <a:ext uri="{FF2B5EF4-FFF2-40B4-BE49-F238E27FC236}">
                <a16:creationId xmlns:a16="http://schemas.microsoft.com/office/drawing/2014/main" id="{1DFF59EB-29F6-4C6E-8700-794E29B7197B}"/>
              </a:ext>
            </a:extLst>
          </p:cNvPr>
          <p:cNvSpPr txBox="1"/>
          <p:nvPr/>
        </p:nvSpPr>
        <p:spPr>
          <a:xfrm>
            <a:off x="191804" y="1792668"/>
            <a:ext cx="8247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文字描述</a:t>
            </a:r>
          </a:p>
        </p:txBody>
      </p: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B2F2F909-0773-42E9-B0F3-B1ADC2E53ED7}"/>
              </a:ext>
            </a:extLst>
          </p:cNvPr>
          <p:cNvGrpSpPr/>
          <p:nvPr/>
        </p:nvGrpSpPr>
        <p:grpSpPr>
          <a:xfrm>
            <a:off x="109797" y="3187638"/>
            <a:ext cx="2998675" cy="241362"/>
            <a:chOff x="422031" y="5778785"/>
            <a:chExt cx="6815797" cy="548601"/>
          </a:xfrm>
        </p:grpSpPr>
        <p:pic>
          <p:nvPicPr>
            <p:cNvPr id="50" name="图片 49">
              <a:extLst>
                <a:ext uri="{FF2B5EF4-FFF2-40B4-BE49-F238E27FC236}">
                  <a16:creationId xmlns:a16="http://schemas.microsoft.com/office/drawing/2014/main" id="{DFF1232B-1D04-441E-BB62-F2ADAC9D56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3319" t="27447" r="43391" b="27844"/>
            <a:stretch/>
          </p:blipFill>
          <p:spPr>
            <a:xfrm>
              <a:off x="3362177" y="5895521"/>
              <a:ext cx="935503" cy="315127"/>
            </a:xfrm>
            <a:prstGeom prst="rect">
              <a:avLst/>
            </a:prstGeom>
          </p:spPr>
        </p:pic>
        <p:sp>
          <p:nvSpPr>
            <p:cNvPr id="51" name="矩形: 圆角 50">
              <a:extLst>
                <a:ext uri="{FF2B5EF4-FFF2-40B4-BE49-F238E27FC236}">
                  <a16:creationId xmlns:a16="http://schemas.microsoft.com/office/drawing/2014/main" id="{A1B65110-4400-4D18-8473-DBA1B23F2023}"/>
                </a:ext>
              </a:extLst>
            </p:cNvPr>
            <p:cNvSpPr/>
            <p:nvPr/>
          </p:nvSpPr>
          <p:spPr>
            <a:xfrm>
              <a:off x="422031" y="5778785"/>
              <a:ext cx="6815797" cy="548601"/>
            </a:xfrm>
            <a:prstGeom prst="roundRect">
              <a:avLst>
                <a:gd name="adj" fmla="val 6410"/>
              </a:avLst>
            </a:prstGeom>
            <a:noFill/>
            <a:ln>
              <a:solidFill>
                <a:srgbClr val="EFEFF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/>
            </a:p>
          </p:txBody>
        </p:sp>
      </p:grpSp>
      <p:pic>
        <p:nvPicPr>
          <p:cNvPr id="52" name="图片 51">
            <a:extLst>
              <a:ext uri="{FF2B5EF4-FFF2-40B4-BE49-F238E27FC236}">
                <a16:creationId xmlns:a16="http://schemas.microsoft.com/office/drawing/2014/main" id="{5422E04C-A37C-483B-8682-0FC6B15AC38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10" t="15128" r="54878" b="11621"/>
          <a:stretch/>
        </p:blipFill>
        <p:spPr>
          <a:xfrm>
            <a:off x="348244" y="3633880"/>
            <a:ext cx="304341" cy="190003"/>
          </a:xfrm>
          <a:prstGeom prst="rect">
            <a:avLst/>
          </a:prstGeom>
        </p:spPr>
      </p:pic>
      <p:pic>
        <p:nvPicPr>
          <p:cNvPr id="53" name="图片 52">
            <a:extLst>
              <a:ext uri="{FF2B5EF4-FFF2-40B4-BE49-F238E27FC236}">
                <a16:creationId xmlns:a16="http://schemas.microsoft.com/office/drawing/2014/main" id="{1D8A0DE0-78F8-4708-9E66-172B4CA3DAF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749" t="11620" r="5839" b="15128"/>
          <a:stretch/>
        </p:blipFill>
        <p:spPr>
          <a:xfrm>
            <a:off x="712176" y="3633880"/>
            <a:ext cx="304341" cy="190003"/>
          </a:xfrm>
          <a:prstGeom prst="rect">
            <a:avLst/>
          </a:prstGeom>
        </p:spPr>
      </p:pic>
      <p:pic>
        <p:nvPicPr>
          <p:cNvPr id="54" name="图片 53">
            <a:extLst>
              <a:ext uri="{FF2B5EF4-FFF2-40B4-BE49-F238E27FC236}">
                <a16:creationId xmlns:a16="http://schemas.microsoft.com/office/drawing/2014/main" id="{0A6A8ECA-8F02-4E92-8DBB-DB77788D253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7808"/>
          <a:stretch/>
        </p:blipFill>
        <p:spPr>
          <a:xfrm>
            <a:off x="348244" y="4062147"/>
            <a:ext cx="1794091" cy="216925"/>
          </a:xfrm>
          <a:prstGeom prst="rect">
            <a:avLst/>
          </a:pr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E1FD9FFF-04AD-4378-9971-C2DD2C761D1D}"/>
              </a:ext>
            </a:extLst>
          </p:cNvPr>
          <p:cNvGrpSpPr/>
          <p:nvPr/>
        </p:nvGrpSpPr>
        <p:grpSpPr>
          <a:xfrm>
            <a:off x="41007" y="4457030"/>
            <a:ext cx="3200533" cy="406041"/>
            <a:chOff x="41007" y="5664421"/>
            <a:chExt cx="3200533" cy="406041"/>
          </a:xfrm>
        </p:grpSpPr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F52CC92B-D9A8-49BF-8AEF-05642FF2EB04}"/>
                </a:ext>
              </a:extLst>
            </p:cNvPr>
            <p:cNvSpPr/>
            <p:nvPr/>
          </p:nvSpPr>
          <p:spPr>
            <a:xfrm>
              <a:off x="41007" y="5664421"/>
              <a:ext cx="1062435" cy="406041"/>
            </a:xfrm>
            <a:prstGeom prst="rect">
              <a:avLst/>
            </a:prstGeom>
            <a:solidFill>
              <a:srgbClr val="EAEA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105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选项一</a:t>
              </a: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04203BD7-3FB1-4A8E-B8F6-347907210ED7}"/>
                </a:ext>
              </a:extLst>
            </p:cNvPr>
            <p:cNvSpPr/>
            <p:nvPr/>
          </p:nvSpPr>
          <p:spPr>
            <a:xfrm>
              <a:off x="1103442" y="5664421"/>
              <a:ext cx="1062435" cy="406041"/>
            </a:xfrm>
            <a:prstGeom prst="rect">
              <a:avLst/>
            </a:prstGeom>
            <a:solidFill>
              <a:srgbClr val="FAFAF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105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选项一</a:t>
              </a: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5E6F5F65-4962-48F2-B076-A853447297C2}"/>
                </a:ext>
              </a:extLst>
            </p:cNvPr>
            <p:cNvSpPr/>
            <p:nvPr/>
          </p:nvSpPr>
          <p:spPr>
            <a:xfrm>
              <a:off x="2179105" y="5664421"/>
              <a:ext cx="1062435" cy="406041"/>
            </a:xfrm>
            <a:prstGeom prst="rect">
              <a:avLst/>
            </a:prstGeom>
            <a:solidFill>
              <a:srgbClr val="FAFAF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105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选项一</a:t>
              </a:r>
            </a:p>
          </p:txBody>
        </p:sp>
        <p:cxnSp>
          <p:nvCxnSpPr>
            <p:cNvPr id="5" name="直接连接符 4">
              <a:extLst>
                <a:ext uri="{FF2B5EF4-FFF2-40B4-BE49-F238E27FC236}">
                  <a16:creationId xmlns:a16="http://schemas.microsoft.com/office/drawing/2014/main" id="{DFB42169-CC00-44C6-9DA8-B4D907D72006}"/>
                </a:ext>
              </a:extLst>
            </p:cNvPr>
            <p:cNvCxnSpPr/>
            <p:nvPr/>
          </p:nvCxnSpPr>
          <p:spPr>
            <a:xfrm>
              <a:off x="1103442" y="5664421"/>
              <a:ext cx="0" cy="40604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349FB3E5-BF4F-4CC0-8702-7F71B944B540}"/>
                </a:ext>
              </a:extLst>
            </p:cNvPr>
            <p:cNvCxnSpPr/>
            <p:nvPr/>
          </p:nvCxnSpPr>
          <p:spPr>
            <a:xfrm>
              <a:off x="2168652" y="5664421"/>
              <a:ext cx="0" cy="40604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>
              <a:extLst>
                <a:ext uri="{FF2B5EF4-FFF2-40B4-BE49-F238E27FC236}">
                  <a16:creationId xmlns:a16="http://schemas.microsoft.com/office/drawing/2014/main" id="{D6287E05-4B86-4613-A080-B59DF5F2318A}"/>
                </a:ext>
              </a:extLst>
            </p:cNvPr>
            <p:cNvCxnSpPr/>
            <p:nvPr/>
          </p:nvCxnSpPr>
          <p:spPr>
            <a:xfrm>
              <a:off x="41007" y="6070462"/>
              <a:ext cx="3200533" cy="0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565712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内容占位符 15">
            <a:extLst>
              <a:ext uri="{FF2B5EF4-FFF2-40B4-BE49-F238E27FC236}">
                <a16:creationId xmlns:a16="http://schemas.microsoft.com/office/drawing/2014/main" id="{56D96F56-C94E-4EA4-ACD7-DFCA2F1E4D3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7" name="内容占位符 16">
            <a:extLst>
              <a:ext uri="{FF2B5EF4-FFF2-40B4-BE49-F238E27FC236}">
                <a16:creationId xmlns:a16="http://schemas.microsoft.com/office/drawing/2014/main" id="{C8DAEE54-59F7-4EA1-89A1-7CF04E7BEC76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29F5A900-6897-4D97-A9C8-0D50531F78BF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9" name="内容占位符 18">
            <a:extLst>
              <a:ext uri="{FF2B5EF4-FFF2-40B4-BE49-F238E27FC236}">
                <a16:creationId xmlns:a16="http://schemas.microsoft.com/office/drawing/2014/main" id="{E4779DD5-09D6-4DA3-AD11-2D45F81732E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5" name="标题 14">
            <a:extLst>
              <a:ext uri="{FF2B5EF4-FFF2-40B4-BE49-F238E27FC236}">
                <a16:creationId xmlns:a16="http://schemas.microsoft.com/office/drawing/2014/main" id="{8DA75DAD-12FB-4DE0-B167-20BA178A40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0720AF0-98BD-4A8A-A863-9B259F01795B}"/>
              </a:ext>
            </a:extLst>
          </p:cNvPr>
          <p:cNvSpPr/>
          <p:nvPr/>
        </p:nvSpPr>
        <p:spPr>
          <a:xfrm>
            <a:off x="-1" y="616992"/>
            <a:ext cx="3336925" cy="223772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r>
              <a:rPr lang="en-US" altLang="zh-CN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banner</a:t>
            </a: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F2CCD39F-3F90-4562-818C-D031276AB586}"/>
              </a:ext>
            </a:extLst>
          </p:cNvPr>
          <p:cNvSpPr/>
          <p:nvPr/>
        </p:nvSpPr>
        <p:spPr>
          <a:xfrm>
            <a:off x="92250" y="5873122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领取挪车码</a:t>
            </a: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1561C986-B481-4D1C-AE27-509E282C315F}"/>
              </a:ext>
            </a:extLst>
          </p:cNvPr>
          <p:cNvGrpSpPr/>
          <p:nvPr/>
        </p:nvGrpSpPr>
        <p:grpSpPr>
          <a:xfrm>
            <a:off x="105602" y="3053068"/>
            <a:ext cx="3139069" cy="528275"/>
            <a:chOff x="429065" y="3575669"/>
            <a:chExt cx="7118252" cy="1197933"/>
          </a:xfrm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10C2285A-8921-4598-9187-B395E4FD0986}"/>
                </a:ext>
              </a:extLst>
            </p:cNvPr>
            <p:cNvSpPr/>
            <p:nvPr/>
          </p:nvSpPr>
          <p:spPr>
            <a:xfrm>
              <a:off x="429065" y="3575669"/>
              <a:ext cx="7118252" cy="1197933"/>
            </a:xfrm>
            <a:prstGeom prst="rect">
              <a:avLst/>
            </a:prstGeom>
            <a:noFill/>
            <a:ln>
              <a:solidFill>
                <a:srgbClr val="F4F4F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47B84667-7251-4970-990D-13F0CE771554}"/>
                </a:ext>
              </a:extLst>
            </p:cNvPr>
            <p:cNvSpPr txBox="1"/>
            <p:nvPr/>
          </p:nvSpPr>
          <p:spPr>
            <a:xfrm>
              <a:off x="1498210" y="3759227"/>
              <a:ext cx="5725550" cy="5932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隐号拨打电话</a:t>
              </a: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E0DD3397-3131-4676-9FE1-C62A584FE937}"/>
                </a:ext>
              </a:extLst>
            </p:cNvPr>
            <p:cNvSpPr txBox="1"/>
            <p:nvPr/>
          </p:nvSpPr>
          <p:spPr>
            <a:xfrm>
              <a:off x="1498210" y="4273152"/>
              <a:ext cx="2672862" cy="4885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保护您的隐私</a:t>
              </a: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F784DCEB-7BB9-46E0-8F05-D23B8AF32E0F}"/>
                </a:ext>
              </a:extLst>
            </p:cNvPr>
            <p:cNvSpPr/>
            <p:nvPr/>
          </p:nvSpPr>
          <p:spPr>
            <a:xfrm>
              <a:off x="689317" y="3822901"/>
              <a:ext cx="795980" cy="7959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</p:grpSp>
    </p:spTree>
    <p:extLst>
      <p:ext uri="{BB962C8B-B14F-4D97-AF65-F5344CB8AC3E}">
        <p14:creationId xmlns:p14="http://schemas.microsoft.com/office/powerpoint/2010/main" val="23711308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18630C16-4FF5-4C48-8895-38987617FF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3336925" cy="5935277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E35A1A44-997A-4203-9B3E-6B320868744C}"/>
              </a:ext>
            </a:extLst>
          </p:cNvPr>
          <p:cNvSpPr/>
          <p:nvPr/>
        </p:nvSpPr>
        <p:spPr>
          <a:xfrm>
            <a:off x="1073426" y="3843130"/>
            <a:ext cx="1252331" cy="231913"/>
          </a:xfrm>
          <a:prstGeom prst="rect">
            <a:avLst/>
          </a:prstGeom>
          <a:solidFill>
            <a:srgbClr val="1AAD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生成挪车码</a:t>
            </a:r>
          </a:p>
        </p:txBody>
      </p:sp>
    </p:spTree>
    <p:extLst>
      <p:ext uri="{BB962C8B-B14F-4D97-AF65-F5344CB8AC3E}">
        <p14:creationId xmlns:p14="http://schemas.microsoft.com/office/powerpoint/2010/main" val="8185807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F24F214F-91C0-4FC9-B17E-D9B3A7F1FD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3191"/>
            <a:ext cx="3336925" cy="5935277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98918D08-F769-450E-A620-68D6FBDED7A8}"/>
              </a:ext>
            </a:extLst>
          </p:cNvPr>
          <p:cNvSpPr/>
          <p:nvPr/>
        </p:nvSpPr>
        <p:spPr>
          <a:xfrm>
            <a:off x="1040295" y="4326835"/>
            <a:ext cx="1146313" cy="278295"/>
          </a:xfrm>
          <a:prstGeom prst="rect">
            <a:avLst/>
          </a:prstGeom>
          <a:solidFill>
            <a:srgbClr val="1AAD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获取实物挪车卡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BC031B8-BF0B-4B3C-BF86-858B0E461AE6}"/>
              </a:ext>
            </a:extLst>
          </p:cNvPr>
          <p:cNvSpPr/>
          <p:nvPr/>
        </p:nvSpPr>
        <p:spPr>
          <a:xfrm>
            <a:off x="1040295" y="4956313"/>
            <a:ext cx="1265583" cy="278295"/>
          </a:xfrm>
          <a:prstGeom prst="rect">
            <a:avLst/>
          </a:prstGeom>
          <a:solidFill>
            <a:srgbClr val="F5F5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1000" dirty="0">
                <a:solidFill>
                  <a:srgbClr val="1AAD1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保存图片到手机</a:t>
            </a:r>
          </a:p>
        </p:txBody>
      </p:sp>
    </p:spTree>
    <p:extLst>
      <p:ext uri="{BB962C8B-B14F-4D97-AF65-F5344CB8AC3E}">
        <p14:creationId xmlns:p14="http://schemas.microsoft.com/office/powerpoint/2010/main" val="19518218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25EBA153-707F-48C9-87D4-E6E0E8412C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995"/>
          <a:stretch/>
        </p:blipFill>
        <p:spPr>
          <a:xfrm>
            <a:off x="0" y="-13252"/>
            <a:ext cx="3336925" cy="2849217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1C4EDC9E-20A4-40BF-A1AA-B416946B4A3E}"/>
              </a:ext>
            </a:extLst>
          </p:cNvPr>
          <p:cNvSpPr/>
          <p:nvPr/>
        </p:nvSpPr>
        <p:spPr>
          <a:xfrm>
            <a:off x="1027043" y="251791"/>
            <a:ext cx="1239079" cy="2385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获取挪车卡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34D600DC-3C96-4FB5-AFD3-6B13910EB33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778" t="21256" b="62125"/>
          <a:stretch/>
        </p:blipFill>
        <p:spPr>
          <a:xfrm>
            <a:off x="2357727" y="2004392"/>
            <a:ext cx="923532" cy="765314"/>
          </a:xfrm>
          <a:prstGeom prst="rect">
            <a:avLst/>
          </a:prstGeom>
          <a:ln>
            <a:solidFill>
              <a:srgbClr val="C00000"/>
            </a:solidFill>
          </a:ln>
        </p:spPr>
      </p:pic>
      <p:grpSp>
        <p:nvGrpSpPr>
          <p:cNvPr id="16" name="组合 15">
            <a:extLst>
              <a:ext uri="{FF2B5EF4-FFF2-40B4-BE49-F238E27FC236}">
                <a16:creationId xmlns:a16="http://schemas.microsoft.com/office/drawing/2014/main" id="{7AAA018A-592B-4B5C-9DE5-6623593AAC14}"/>
              </a:ext>
            </a:extLst>
          </p:cNvPr>
          <p:cNvGrpSpPr/>
          <p:nvPr/>
        </p:nvGrpSpPr>
        <p:grpSpPr>
          <a:xfrm>
            <a:off x="0" y="2928730"/>
            <a:ext cx="3336324" cy="3024809"/>
            <a:chOff x="601" y="2945295"/>
            <a:chExt cx="3336324" cy="3024809"/>
          </a:xfrm>
        </p:grpSpPr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74A2E2B2-639B-44DB-94B0-F84A91CB12B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9541" b="6352"/>
            <a:stretch/>
          </p:blipFill>
          <p:spPr>
            <a:xfrm>
              <a:off x="601" y="2945295"/>
              <a:ext cx="3336324" cy="3024809"/>
            </a:xfrm>
            <a:prstGeom prst="rect">
              <a:avLst/>
            </a:prstGeom>
          </p:spPr>
        </p:pic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95012141-01E8-4F0D-867A-8F8CFE92ADF9}"/>
                </a:ext>
              </a:extLst>
            </p:cNvPr>
            <p:cNvSpPr/>
            <p:nvPr/>
          </p:nvSpPr>
          <p:spPr>
            <a:xfrm>
              <a:off x="1861930" y="5519530"/>
              <a:ext cx="1474995" cy="450574"/>
            </a:xfrm>
            <a:prstGeom prst="rect">
              <a:avLst/>
            </a:prstGeom>
            <a:solidFill>
              <a:srgbClr val="1EAE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1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立即获取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261373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标题 13">
            <a:extLst>
              <a:ext uri="{FF2B5EF4-FFF2-40B4-BE49-F238E27FC236}">
                <a16:creationId xmlns:a16="http://schemas.microsoft.com/office/drawing/2014/main" id="{E9A826FE-D941-4ADA-A82A-D3BF352E2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17179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25EBA153-707F-48C9-87D4-E6E0E8412C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995"/>
          <a:stretch/>
        </p:blipFill>
        <p:spPr>
          <a:xfrm>
            <a:off x="0" y="-13252"/>
            <a:ext cx="3336925" cy="2849217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1C4EDC9E-20A4-40BF-A1AA-B416946B4A3E}"/>
              </a:ext>
            </a:extLst>
          </p:cNvPr>
          <p:cNvSpPr/>
          <p:nvPr/>
        </p:nvSpPr>
        <p:spPr>
          <a:xfrm>
            <a:off x="1027043" y="251791"/>
            <a:ext cx="1239079" cy="2385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获取挪车卡（冠德）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34D600DC-3C96-4FB5-AFD3-6B13910EB33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778" t="21256" b="62125"/>
          <a:stretch/>
        </p:blipFill>
        <p:spPr>
          <a:xfrm>
            <a:off x="2357727" y="2004392"/>
            <a:ext cx="923532" cy="765314"/>
          </a:xfrm>
          <a:prstGeom prst="rect">
            <a:avLst/>
          </a:prstGeom>
          <a:ln>
            <a:solidFill>
              <a:srgbClr val="C00000"/>
            </a:solidFill>
          </a:ln>
        </p:spPr>
      </p:pic>
      <p:grpSp>
        <p:nvGrpSpPr>
          <p:cNvPr id="16" name="组合 15">
            <a:extLst>
              <a:ext uri="{FF2B5EF4-FFF2-40B4-BE49-F238E27FC236}">
                <a16:creationId xmlns:a16="http://schemas.microsoft.com/office/drawing/2014/main" id="{7AAA018A-592B-4B5C-9DE5-6623593AAC14}"/>
              </a:ext>
            </a:extLst>
          </p:cNvPr>
          <p:cNvGrpSpPr/>
          <p:nvPr/>
        </p:nvGrpSpPr>
        <p:grpSpPr>
          <a:xfrm>
            <a:off x="601" y="3326295"/>
            <a:ext cx="3336324" cy="3024809"/>
            <a:chOff x="601" y="2945295"/>
            <a:chExt cx="3336324" cy="3024809"/>
          </a:xfrm>
        </p:grpSpPr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74A2E2B2-639B-44DB-94B0-F84A91CB12B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9541" b="6352"/>
            <a:stretch/>
          </p:blipFill>
          <p:spPr>
            <a:xfrm>
              <a:off x="601" y="2945295"/>
              <a:ext cx="3336324" cy="3024809"/>
            </a:xfrm>
            <a:prstGeom prst="rect">
              <a:avLst/>
            </a:prstGeom>
          </p:spPr>
        </p:pic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95012141-01E8-4F0D-867A-8F8CFE92ADF9}"/>
                </a:ext>
              </a:extLst>
            </p:cNvPr>
            <p:cNvSpPr/>
            <p:nvPr/>
          </p:nvSpPr>
          <p:spPr>
            <a:xfrm>
              <a:off x="1861930" y="5519530"/>
              <a:ext cx="1474995" cy="450574"/>
            </a:xfrm>
            <a:prstGeom prst="rect">
              <a:avLst/>
            </a:prstGeom>
            <a:solidFill>
              <a:srgbClr val="1EAE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1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立即获取</a:t>
              </a:r>
            </a:p>
          </p:txBody>
        </p:sp>
      </p:grpSp>
      <p:pic>
        <p:nvPicPr>
          <p:cNvPr id="18" name="图片 17">
            <a:extLst>
              <a:ext uri="{FF2B5EF4-FFF2-40B4-BE49-F238E27FC236}">
                <a16:creationId xmlns:a16="http://schemas.microsoft.com/office/drawing/2014/main" id="{06DD56E9-B9B1-4D89-8C37-98423A00A47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992" b="32416"/>
          <a:stretch/>
        </p:blipFill>
        <p:spPr>
          <a:xfrm>
            <a:off x="0" y="2875721"/>
            <a:ext cx="3336925" cy="450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3331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25EBA153-707F-48C9-87D4-E6E0E8412C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995"/>
          <a:stretch/>
        </p:blipFill>
        <p:spPr>
          <a:xfrm>
            <a:off x="0" y="-13252"/>
            <a:ext cx="3336925" cy="2849217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1C4EDC9E-20A4-40BF-A1AA-B416946B4A3E}"/>
              </a:ext>
            </a:extLst>
          </p:cNvPr>
          <p:cNvSpPr/>
          <p:nvPr/>
        </p:nvSpPr>
        <p:spPr>
          <a:xfrm>
            <a:off x="1027043" y="251791"/>
            <a:ext cx="1239079" cy="2385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获取挪车卡（冠德）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34D600DC-3C96-4FB5-AFD3-6B13910EB33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778" t="21256" b="62125"/>
          <a:stretch/>
        </p:blipFill>
        <p:spPr>
          <a:xfrm>
            <a:off x="2357727" y="2004392"/>
            <a:ext cx="923532" cy="765314"/>
          </a:xfrm>
          <a:prstGeom prst="rect">
            <a:avLst/>
          </a:prstGeom>
          <a:ln>
            <a:solidFill>
              <a:srgbClr val="C00000"/>
            </a:solidFill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990A6555-AE0D-4B6C-B3A7-73FB2146A3C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992" b="32375"/>
          <a:stretch/>
        </p:blipFill>
        <p:spPr>
          <a:xfrm>
            <a:off x="0" y="2906389"/>
            <a:ext cx="3336925" cy="453037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8B24181D-A90A-46E4-9C43-EAEA58961DE2}"/>
              </a:ext>
            </a:extLst>
          </p:cNvPr>
          <p:cNvSpPr/>
          <p:nvPr/>
        </p:nvSpPr>
        <p:spPr>
          <a:xfrm>
            <a:off x="79513" y="3498574"/>
            <a:ext cx="3140766" cy="19546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A12E3EDD-F492-492F-B99D-2D6A059BAA1D}"/>
              </a:ext>
            </a:extLst>
          </p:cNvPr>
          <p:cNvSpPr/>
          <p:nvPr/>
        </p:nvSpPr>
        <p:spPr>
          <a:xfrm>
            <a:off x="909084" y="5681020"/>
            <a:ext cx="1474995" cy="450574"/>
          </a:xfrm>
          <a:prstGeom prst="rect">
            <a:avLst/>
          </a:prstGeom>
          <a:solidFill>
            <a:srgbClr val="1EAE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确定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3EB9BF6-7A38-4EE7-8D21-FC259508896D}"/>
              </a:ext>
            </a:extLst>
          </p:cNvPr>
          <p:cNvSpPr txBox="1"/>
          <p:nvPr/>
        </p:nvSpPr>
        <p:spPr>
          <a:xfrm>
            <a:off x="212035" y="3604591"/>
            <a:ext cx="280946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油站列表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根据用户的定位，首先展示当前城市的油站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留一个选项其他城市</a:t>
            </a:r>
          </a:p>
        </p:txBody>
      </p:sp>
    </p:spTree>
    <p:extLst>
      <p:ext uri="{BB962C8B-B14F-4D97-AF65-F5344CB8AC3E}">
        <p14:creationId xmlns:p14="http://schemas.microsoft.com/office/powerpoint/2010/main" val="40874573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25EBA153-707F-48C9-87D4-E6E0E8412C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399"/>
          <a:stretch/>
        </p:blipFill>
        <p:spPr>
          <a:xfrm>
            <a:off x="0" y="-13252"/>
            <a:ext cx="3336925" cy="569843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1C4EDC9E-20A4-40BF-A1AA-B416946B4A3E}"/>
              </a:ext>
            </a:extLst>
          </p:cNvPr>
          <p:cNvSpPr/>
          <p:nvPr/>
        </p:nvSpPr>
        <p:spPr>
          <a:xfrm>
            <a:off x="1027043" y="251791"/>
            <a:ext cx="1239079" cy="2385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订单成功的消息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10BD0EEE-4613-4FAB-A1B2-A002076CDFD4}"/>
              </a:ext>
            </a:extLst>
          </p:cNvPr>
          <p:cNvSpPr/>
          <p:nvPr/>
        </p:nvSpPr>
        <p:spPr>
          <a:xfrm>
            <a:off x="490330" y="1192696"/>
            <a:ext cx="2378766" cy="21070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成功的页面提示</a:t>
            </a:r>
          </a:p>
        </p:txBody>
      </p:sp>
    </p:spTree>
    <p:extLst>
      <p:ext uri="{BB962C8B-B14F-4D97-AF65-F5344CB8AC3E}">
        <p14:creationId xmlns:p14="http://schemas.microsoft.com/office/powerpoint/2010/main" val="1867572998"/>
      </p:ext>
    </p:extLst>
  </p:cSld>
  <p:clrMapOvr>
    <a:masterClrMapping/>
  </p:clrMapOvr>
</p:sld>
</file>

<file path=ppt/theme/theme1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noFill/>
        </a:ln>
      </a:spPr>
      <a:bodyPr rtlCol="0" anchor="ctr"/>
      <a:lstStyle>
        <a:defPPr algn="l">
          <a:lnSpc>
            <a:spcPct val="150000"/>
          </a:lnSpc>
          <a:defRPr sz="1000" dirty="0" smtClean="0">
            <a:solidFill>
              <a:schemeClr val="tx1"/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bg1">
              <a:lumMod val="5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defRPr sz="1400" dirty="0" smtClean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6287</TotalTime>
  <Words>289</Words>
  <Application>Microsoft Office PowerPoint</Application>
  <PresentationFormat>自定义</PresentationFormat>
  <Paragraphs>81</Paragraphs>
  <Slides>17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17</vt:i4>
      </vt:variant>
    </vt:vector>
  </HeadingPairs>
  <TitlesOfParts>
    <vt:vector size="23" baseType="lpstr">
      <vt:lpstr>等线</vt:lpstr>
      <vt:lpstr>等线</vt:lpstr>
      <vt:lpstr>微软雅黑</vt:lpstr>
      <vt:lpstr>Arial</vt:lpstr>
      <vt:lpstr>自定义设计方案</vt:lpstr>
      <vt:lpstr>1_自定义设计方案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Administrator</dc:creator>
  <cp:keywords/>
  <dc:description/>
  <cp:lastModifiedBy>vkthe</cp:lastModifiedBy>
  <cp:revision>724</cp:revision>
  <cp:lastPrinted>2017-11-16T05:18:46Z</cp:lastPrinted>
  <dcterms:created xsi:type="dcterms:W3CDTF">2017-11-14T11:09:58Z</dcterms:created>
  <dcterms:modified xsi:type="dcterms:W3CDTF">2018-02-07T02:56:03Z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2052-10.1.0.6930</vt:lpwstr>
  </property>
</Properties>
</file>